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9" d="100"/>
          <a:sy n="109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F229F-1753-165D-D352-F523A392F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3E4F2D-37C0-EE81-4E90-CB0850633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DB50AD-DE2A-DF5C-46F8-744127FF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F023CC-73A2-8B9F-35E7-DB78F49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9CEFB4-2ED7-61BD-47E0-2E8FBA16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11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E24E3-2BDA-440E-BB0A-F579A85E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6A61D0-4C7D-AD8C-1877-DC5A94025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E93179-4478-E4BF-6705-9F74BC1E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08E7CF-83F8-4A7D-2E54-1B266212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D78B9-1F25-96F2-29F0-26F08BE0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71846C-3027-9AD3-3B9E-7CA9F6EC7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8C0E81-AF69-9B0C-77C2-6025A43F6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E26AE9-E1EF-7741-6FE6-CFB8584D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F2B77C-EAFC-199C-D16F-C7D5A6C1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4201C-8156-F3B3-D25E-D57DE8B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88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A83C5-EF04-379D-6559-8DA7B7C9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B6FB-4164-5B0D-6039-60BD5C090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9852C5-31FE-7CCD-A697-D76946C0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41F43A-10F2-CFBE-AC73-C729F1CD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A21408-1C58-D9EF-A551-5E29141B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4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4FA7C-FC95-062F-3274-5D3B70E1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8E8427-4374-AB2B-5354-5E5C657DF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BE3F66-2736-4DFE-C692-BE13A299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9B347-BF9D-201D-86D6-05249608A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27939E-2B94-8000-B799-F3D40AD7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02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1C360-B9E0-8BD5-6F3D-35A861A3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10BF0-D51B-6E44-A535-E8D98B96F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AA8F1A-6608-9E95-0DA4-3423D47A4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10FBBE-0C35-9508-C614-6355C138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3905A7-1EA4-4599-912A-FB903C28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6536DE-5955-C6D8-6363-15D8FF3F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64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AD751-63AB-13D8-79D5-B5D8815C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ECC6C3-C593-AFAE-5535-427F5AB23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8F7AC7-4F55-2379-EE2D-E408F482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52FC1AE-8561-3FC5-D323-E55015569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E3E0AA8-6A07-E765-A441-ABB766984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FDDF16-4004-C21F-C9A7-5318482F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71A22B-E6E3-6A63-2ED2-FF76CC32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ABE536-893E-21D8-D833-871CAB59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29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6943A-83CA-FAC2-E15D-D2D7271B1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2C4DDA-7C63-C921-B67A-F72C05BD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2FA1B5-CD1D-D99F-03A2-B57E3A97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475DB9-B3DB-F375-180C-C2A87AFC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00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5C3C18-3C29-6067-CB78-F7EFDCB5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C10948B-C1CE-6425-400A-4FE8B8B3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19635E-49C0-4457-A054-01FC17CA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42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65D71-E195-10C1-2296-3C8A5162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7186A7-F0A6-FA86-641A-F4C73986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FE6008-D218-4B73-B07E-857C1DA89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F41963-33AB-D6AC-CF80-E226D486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A7E0C9-9ACD-63C0-F3A9-3A9663D2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DC64EB-BAE8-5122-FEB7-A3BB18CC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72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290A5-B94B-8DE6-81F3-84427190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E652A8F-48E1-68EA-E20E-22B398181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084052-9ED2-D29F-043D-D911D7623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A423B9-4538-275B-F0FA-978A8991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C085C1-CA94-61BF-A39F-92AB76C2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C791A-9425-5FFF-B6BB-8EC97C3C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06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734682-4E0F-1A4C-0D96-84808996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628544-5A1A-9C64-B665-07A7F601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7E1A23-AE69-E958-7655-8BEF4ED04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C97C-D68A-B64D-A78B-F5BEAA7CBCB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1AEEA4-95D7-72BF-20FC-09786D04C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7A116-95CA-24D1-543C-1ED3C9CC2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481F-54CC-654F-8A0E-37D391CA9C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95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46B11-61FD-F5C6-46E5-60F422EB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7" y="304835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/>
              <a:t>Wie erhalte ich einen Fahrtkostenzuschuss für </a:t>
            </a:r>
            <a:r>
              <a:rPr lang="de-DE" sz="4000" dirty="0" err="1"/>
              <a:t>Tullner</a:t>
            </a:r>
            <a:r>
              <a:rPr lang="de-DE" sz="4000" dirty="0"/>
              <a:t> Lehrveranstaltungen?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3E9298-1BDF-2432-003B-E0901F2E8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27" y="1825625"/>
            <a:ext cx="10911673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de-DE" sz="2400" dirty="0"/>
              <a:t>Die BOKU zahlt derzeit einen Kostenzuschuss für Öffis (Wien-Tulln- Wien) von max. 50 Euro/Semester/Studierenden solange der Topf von 20.000 Euro pro Semester nicht ausgeschöpft ist.</a:t>
            </a:r>
            <a:r>
              <a:rPr lang="de-AT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Die Reisekosten, die den maximalen Zuschussbetrag überschreiten, werden mit 50 Euro gedeckelt.</a:t>
            </a:r>
            <a:endParaRPr lang="de-DE" sz="2400" dirty="0"/>
          </a:p>
          <a:p>
            <a:pPr algn="just"/>
            <a:endParaRPr lang="de-DE" sz="2400" dirty="0"/>
          </a:p>
          <a:p>
            <a:pPr marL="0" indent="0" algn="just">
              <a:buNone/>
            </a:pPr>
            <a:r>
              <a:rPr lang="de-DE" sz="2400" dirty="0"/>
              <a:t>1. Ausfüllen der Bestätigung &amp; Unterschrift der LVA LeiterInnen.</a:t>
            </a:r>
          </a:p>
          <a:p>
            <a:pPr marL="0" indent="0" algn="just">
              <a:buNone/>
            </a:pPr>
            <a:r>
              <a:rPr lang="de-DE" sz="2400" dirty="0"/>
              <a:t>2. Originalbelege (Fahrscheine) mit Begleitschein.</a:t>
            </a:r>
          </a:p>
          <a:p>
            <a:pPr marL="0" indent="0" algn="just">
              <a:buNone/>
            </a:pPr>
            <a:r>
              <a:rPr lang="de-DE" sz="2400" dirty="0"/>
              <a:t>3. Unterlagen in Kuvert ( Adresse: U. </a:t>
            </a:r>
            <a:r>
              <a:rPr lang="de-DE" sz="2400" dirty="0" err="1"/>
              <a:t>Poindl</a:t>
            </a:r>
            <a:r>
              <a:rPr lang="de-DE" sz="2400" dirty="0"/>
              <a:t> – IFA) zu Portier (Postfach).</a:t>
            </a:r>
          </a:p>
          <a:p>
            <a:pPr marL="514350" indent="-514350" algn="just">
              <a:buAutoNum type="arabicPeriod"/>
            </a:pPr>
            <a:endParaRPr lang="de-DE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de-DE" sz="2400" dirty="0"/>
              <a:t>Bestätigungsformular &amp; Begleitschein werden in </a:t>
            </a:r>
            <a:r>
              <a:rPr lang="de-DE" sz="2400" dirty="0" err="1"/>
              <a:t>BOKUonline</a:t>
            </a:r>
            <a:r>
              <a:rPr lang="de-DE" sz="2400" dirty="0"/>
              <a:t>/</a:t>
            </a:r>
            <a:r>
              <a:rPr lang="de-DE" sz="2400" dirty="0" err="1"/>
              <a:t>BOKUlearn</a:t>
            </a:r>
            <a:r>
              <a:rPr lang="de-DE" sz="2400" dirty="0"/>
              <a:t> bei den Lehrveranstaltungen hochgeladen.  </a:t>
            </a:r>
          </a:p>
        </p:txBody>
      </p:sp>
    </p:spTree>
    <p:extLst>
      <p:ext uri="{BB962C8B-B14F-4D97-AF65-F5344CB8AC3E}">
        <p14:creationId xmlns:p14="http://schemas.microsoft.com/office/powerpoint/2010/main" val="308314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80DE7C-0183-F154-7871-6405A61DB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7CC4D-EA19-619D-B43A-5347481B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524" y="189077"/>
            <a:ext cx="10515600" cy="1325563"/>
          </a:xfrm>
        </p:spPr>
        <p:txBody>
          <a:bodyPr/>
          <a:lstStyle/>
          <a:p>
            <a:r>
              <a:rPr lang="en-US" dirty="0"/>
              <a:t>How can I apply for travel costs to </a:t>
            </a:r>
            <a:r>
              <a:rPr lang="en-US" dirty="0" err="1"/>
              <a:t>Tulln</a:t>
            </a:r>
            <a:r>
              <a:rPr lang="en-US" dirty="0"/>
              <a:t>?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D903A5-0F34-C996-ABCD-E0370155D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02" y="1755796"/>
            <a:ext cx="11038951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The BOKU currently pays a subsidy for public transportation (Vienna-</a:t>
            </a:r>
            <a:r>
              <a:rPr lang="en-US" sz="2200" dirty="0" err="1"/>
              <a:t>Tulln</a:t>
            </a:r>
            <a:r>
              <a:rPr lang="en-US" sz="2200" dirty="0"/>
              <a:t>-Vienna) of max. 50 euros/semester/student and as long as the fund of 20,000 euros per semester is not exhausted. The travel expenses exceeding the maximum refund amount will be capped at 50 euros.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1. Completed confirmation and signature of the LVA director.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2. Original receipts (tickets) with accompanying document.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3. Submit documents in an envelope (address: U. </a:t>
            </a:r>
            <a:r>
              <a:rPr lang="en-US" sz="2200" dirty="0" err="1"/>
              <a:t>Poindl</a:t>
            </a:r>
            <a:r>
              <a:rPr lang="en-US" sz="2200" dirty="0"/>
              <a:t> - IFA) to the porter (P.O. Box).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The confirmation form and the accompanying documents will be uploaded to the LVAs on </a:t>
            </a:r>
            <a:r>
              <a:rPr lang="en-US" sz="2200" dirty="0" err="1"/>
              <a:t>BOKUonline</a:t>
            </a:r>
            <a:r>
              <a:rPr lang="en-US" sz="2200" dirty="0"/>
              <a:t> or </a:t>
            </a:r>
            <a:r>
              <a:rPr lang="en-US" sz="2200" dirty="0" err="1"/>
              <a:t>BOKUlearn</a:t>
            </a:r>
            <a:r>
              <a:rPr lang="en-US" sz="22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158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reenshot, parallel, Reihe enthält.&#10;&#10;Automatisch generierte Beschreibung">
            <a:extLst>
              <a:ext uri="{FF2B5EF4-FFF2-40B4-BE49-F238E27FC236}">
                <a16:creationId xmlns:a16="http://schemas.microsoft.com/office/drawing/2014/main" id="{B5685831-0055-5DC8-BCAF-5B35A102D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67" y="365125"/>
            <a:ext cx="4446844" cy="627789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5A8410F-75DB-1C3F-FE70-AC3A9AC7A2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57" b="21816"/>
          <a:stretch/>
        </p:blipFill>
        <p:spPr>
          <a:xfrm>
            <a:off x="5140411" y="602901"/>
            <a:ext cx="5651519" cy="580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5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Wie erhalte ich einen Fahrtkostenzuschuss für Tullner Lehrveranstaltungen?  </vt:lpstr>
      <vt:lpstr>How can I apply for travel costs to Tulln?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erhalten ich einen Fahrtkostenzuschuss für Tullner LVAen?</dc:title>
  <dc:creator>Astrid Forneck</dc:creator>
  <cp:lastModifiedBy>Carina Doppler</cp:lastModifiedBy>
  <cp:revision>12</cp:revision>
  <dcterms:created xsi:type="dcterms:W3CDTF">2024-02-14T09:51:04Z</dcterms:created>
  <dcterms:modified xsi:type="dcterms:W3CDTF">2024-03-11T13:27:53Z</dcterms:modified>
</cp:coreProperties>
</file>