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12"/>
  </p:notesMasterIdLst>
  <p:sldIdLst>
    <p:sldId id="272" r:id="rId3"/>
    <p:sldId id="273" r:id="rId4"/>
    <p:sldId id="274" r:id="rId5"/>
    <p:sldId id="277" r:id="rId6"/>
    <p:sldId id="280" r:id="rId7"/>
    <p:sldId id="279" r:id="rId8"/>
    <p:sldId id="281" r:id="rId9"/>
    <p:sldId id="271" r:id="rId10"/>
    <p:sldId id="270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enter Langergraber" initials="GL" lastIdx="2" clrIdx="0">
    <p:extLst>
      <p:ext uri="{19B8F6BF-5375-455C-9EA6-DF929625EA0E}">
        <p15:presenceInfo xmlns:p15="http://schemas.microsoft.com/office/powerpoint/2012/main" userId="S-1-5-21-1443247535-2394261833-2689265890-10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7C23"/>
    <a:srgbClr val="52A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807" autoAdjust="0"/>
  </p:normalViewPr>
  <p:slideViewPr>
    <p:cSldViewPr snapToGrid="0">
      <p:cViewPr varScale="1">
        <p:scale>
          <a:sx n="53" d="100"/>
          <a:sy n="53" d="100"/>
        </p:scale>
        <p:origin x="78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8756E-3445-4E3F-B214-9B284580C09F}" type="datetimeFigureOut">
              <a:rPr lang="de-AT" smtClean="0"/>
              <a:t>01.02.2022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794AB-FB18-4E54-8E39-7376ABC691B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7546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7">
            <a:extLst>
              <a:ext uri="{FF2B5EF4-FFF2-40B4-BE49-F238E27FC236}">
                <a16:creationId xmlns:a16="http://schemas.microsoft.com/office/drawing/2014/main" id="{164865EC-C2AD-43DC-B68F-BCEDE919361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80000" y="3213000"/>
            <a:ext cx="11232576" cy="2952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5" name="Textplatzhalter">
            <a:extLst>
              <a:ext uri="{FF2B5EF4-FFF2-40B4-BE49-F238E27FC236}">
                <a16:creationId xmlns:a16="http://schemas.microsoft.com/office/drawing/2014/main" id="{8795C8CA-7A06-4195-8130-8303AC5BBC0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8950" y="2498048"/>
            <a:ext cx="7219050" cy="648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AT" dirty="0"/>
              <a:t>Untertitel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CA5825D-3AF1-43E5-86E4-DB673F07CE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8950" y="1989000"/>
            <a:ext cx="7219050" cy="509048"/>
          </a:xfrm>
          <a:prstGeom prst="rect">
            <a:avLst/>
          </a:prstGeom>
        </p:spPr>
        <p:txBody>
          <a:bodyPr lIns="72000"/>
          <a:lstStyle>
            <a:lvl1pPr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/>
              <a:t>Titel</a:t>
            </a:r>
          </a:p>
        </p:txBody>
      </p:sp>
      <p:sp>
        <p:nvSpPr>
          <p:cNvPr id="8" name="Fußzeilenplatzhalter">
            <a:extLst>
              <a:ext uri="{FF2B5EF4-FFF2-40B4-BE49-F238E27FC236}">
                <a16:creationId xmlns:a16="http://schemas.microsoft.com/office/drawing/2014/main" id="{8FC0DB48-B3DC-4E0E-B2EA-6F78BC2A70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5295" y="6411362"/>
            <a:ext cx="8280000" cy="294149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r>
              <a:rPr lang="de-DE"/>
              <a:t>Masterseminar Siedlungswasserbau</a:t>
            </a:r>
            <a:endParaRPr lang="de-AT" dirty="0"/>
          </a:p>
        </p:txBody>
      </p:sp>
      <p:sp>
        <p:nvSpPr>
          <p:cNvPr id="9" name="Datumsplatzhalter">
            <a:extLst>
              <a:ext uri="{FF2B5EF4-FFF2-40B4-BE49-F238E27FC236}">
                <a16:creationId xmlns:a16="http://schemas.microsoft.com/office/drawing/2014/main" id="{C50EFE61-B5B7-4C12-95DF-BAC064AF7E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5711" y="6411362"/>
            <a:ext cx="1123203" cy="294148"/>
          </a:xfrm>
          <a:prstGeom prst="rect">
            <a:avLst/>
          </a:prstGeom>
        </p:spPr>
        <p:txBody>
          <a:bodyPr lIns="0" rIns="0"/>
          <a:lstStyle>
            <a:lvl1pPr algn="l">
              <a:defRPr sz="1000"/>
            </a:lvl1pPr>
          </a:lstStyle>
          <a:p>
            <a:fld id="{5D7E8F9D-90D5-4E81-A13A-522E0DEDC94D}" type="datetime1">
              <a:rPr lang="de-DE" smtClean="0"/>
              <a:t>01.02.2022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5633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3B0232F-ACF4-457C-9950-D96CAEC48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9F2E-C478-43FC-A811-1F63A99B3410}" type="datetime1">
              <a:rPr lang="de-DE" smtClean="0"/>
              <a:t>01.02.2022</a:t>
            </a:fld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C8D1AEF-4544-40B2-9F9F-34FC97F10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Masterseminar Siedlungswasserbau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98969B3-AECB-4182-8C54-9279AB2B2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F4AE-ED44-418B-82A8-29173D54C451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Diagrammplatzhalter 8">
            <a:extLst>
              <a:ext uri="{FF2B5EF4-FFF2-40B4-BE49-F238E27FC236}">
                <a16:creationId xmlns:a16="http://schemas.microsoft.com/office/drawing/2014/main" id="{E3DDF547-01D2-4FD9-AD1B-3DD8146F9FA5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57221" y="1752600"/>
            <a:ext cx="11277287" cy="4359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de-AT" dirty="0"/>
          </a:p>
        </p:txBody>
      </p:sp>
      <p:sp>
        <p:nvSpPr>
          <p:cNvPr id="26" name="Titelplatzhalter">
            <a:extLst>
              <a:ext uri="{FF2B5EF4-FFF2-40B4-BE49-F238E27FC236}">
                <a16:creationId xmlns:a16="http://schemas.microsoft.com/office/drawing/2014/main" id="{4C176C68-93E8-462F-99D9-70E73DF595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599" y="510800"/>
            <a:ext cx="8471401" cy="1241800"/>
          </a:xfrm>
          <a:prstGeom prst="rect">
            <a:avLst/>
          </a:prstGeom>
        </p:spPr>
        <p:txBody>
          <a:bodyPr/>
          <a:lstStyle>
            <a:lvl1pPr>
              <a:lnSpc>
                <a:spcPts val="3200"/>
              </a:lnSpc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  <a:br>
              <a:rPr lang="de-DE" dirty="0"/>
            </a:br>
            <a:r>
              <a:rPr lang="de-DE" dirty="0" err="1"/>
              <a:t>Titel</a:t>
            </a:r>
            <a:br>
              <a:rPr lang="de-DE" dirty="0"/>
            </a:b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6224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">
            <a:extLst>
              <a:ext uri="{FF2B5EF4-FFF2-40B4-BE49-F238E27FC236}">
                <a16:creationId xmlns:a16="http://schemas.microsoft.com/office/drawing/2014/main" id="{50A3A49A-E148-47BD-BFF1-E4F3E9ED1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F4AE-ED44-418B-82A8-29173D54C451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4" name="Fußzeilenplatzhalter">
            <a:extLst>
              <a:ext uri="{FF2B5EF4-FFF2-40B4-BE49-F238E27FC236}">
                <a16:creationId xmlns:a16="http://schemas.microsoft.com/office/drawing/2014/main" id="{B89AD7A2-9120-4BDD-9F22-4C6A2F084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Masterseminar Siedlungswasserbau</a:t>
            </a:r>
            <a:endParaRPr lang="de-AT" dirty="0"/>
          </a:p>
        </p:txBody>
      </p:sp>
      <p:sp>
        <p:nvSpPr>
          <p:cNvPr id="3" name="Datumsplatzhalter">
            <a:extLst>
              <a:ext uri="{FF2B5EF4-FFF2-40B4-BE49-F238E27FC236}">
                <a16:creationId xmlns:a16="http://schemas.microsoft.com/office/drawing/2014/main" id="{8F03994B-8BBE-46AA-87D7-E4DA05216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7F0F-9FBC-4354-99E3-CCFF9C11FC39}" type="datetime1">
              <a:rPr lang="de-DE" smtClean="0"/>
              <a:t>01.02.2022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2014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7">
            <a:extLst>
              <a:ext uri="{FF2B5EF4-FFF2-40B4-BE49-F238E27FC236}">
                <a16:creationId xmlns:a16="http://schemas.microsoft.com/office/drawing/2014/main" id="{164865EC-C2AD-43DC-B68F-BCEDE919361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80000" y="3213000"/>
            <a:ext cx="11232576" cy="2952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5" name="Textplatzhalter">
            <a:extLst>
              <a:ext uri="{FF2B5EF4-FFF2-40B4-BE49-F238E27FC236}">
                <a16:creationId xmlns:a16="http://schemas.microsoft.com/office/drawing/2014/main" id="{8795C8CA-7A06-4195-8130-8303AC5BBC0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8950" y="2498048"/>
            <a:ext cx="7219050" cy="648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AT" dirty="0"/>
              <a:t>Untertitel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CA5825D-3AF1-43E5-86E4-DB673F07CE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8950" y="1989000"/>
            <a:ext cx="7219050" cy="509048"/>
          </a:xfrm>
          <a:prstGeom prst="rect">
            <a:avLst/>
          </a:prstGeom>
        </p:spPr>
        <p:txBody>
          <a:bodyPr lIns="72000"/>
          <a:lstStyle>
            <a:lvl1pPr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/>
              <a:t>Titel</a:t>
            </a:r>
          </a:p>
        </p:txBody>
      </p:sp>
      <p:sp>
        <p:nvSpPr>
          <p:cNvPr id="8" name="Fußzeilenplatzhalter">
            <a:extLst>
              <a:ext uri="{FF2B5EF4-FFF2-40B4-BE49-F238E27FC236}">
                <a16:creationId xmlns:a16="http://schemas.microsoft.com/office/drawing/2014/main" id="{8FC0DB48-B3DC-4E0E-B2EA-6F78BC2A70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5295" y="6411362"/>
            <a:ext cx="8280000" cy="294149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r>
              <a:rPr lang="de-DE"/>
              <a:t>Masterseminar Siedlungswasserbau</a:t>
            </a:r>
            <a:endParaRPr lang="de-AT" dirty="0"/>
          </a:p>
        </p:txBody>
      </p:sp>
      <p:sp>
        <p:nvSpPr>
          <p:cNvPr id="9" name="Datumsplatzhalter">
            <a:extLst>
              <a:ext uri="{FF2B5EF4-FFF2-40B4-BE49-F238E27FC236}">
                <a16:creationId xmlns:a16="http://schemas.microsoft.com/office/drawing/2014/main" id="{C50EFE61-B5B7-4C12-95DF-BAC064AF7E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5711" y="6411362"/>
            <a:ext cx="1123203" cy="294148"/>
          </a:xfrm>
          <a:prstGeom prst="rect">
            <a:avLst/>
          </a:prstGeom>
        </p:spPr>
        <p:txBody>
          <a:bodyPr lIns="0" rIns="0"/>
          <a:lstStyle>
            <a:lvl1pPr algn="l">
              <a:defRPr sz="1000"/>
            </a:lvl1pPr>
          </a:lstStyle>
          <a:p>
            <a:fld id="{6B624530-AFBE-4B9A-B267-5D808318D302}" type="datetime1">
              <a:rPr lang="de-DE" smtClean="0"/>
              <a:t>01.02.2022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9211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ß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">
            <a:extLst>
              <a:ext uri="{FF2B5EF4-FFF2-40B4-BE49-F238E27FC236}">
                <a16:creationId xmlns:a16="http://schemas.microsoft.com/office/drawing/2014/main" id="{6B0076FF-A578-4302-9EFD-A1F72BCFF4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4400" y="2743201"/>
            <a:ext cx="7995600" cy="111275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Department für Nutzpflanzenwissenschaften</a:t>
            </a:r>
          </a:p>
          <a:p>
            <a:pPr lvl="0"/>
            <a:r>
              <a:rPr lang="de-DE" dirty="0"/>
              <a:t>Institut für</a:t>
            </a:r>
          </a:p>
          <a:p>
            <a:pPr lvl="0"/>
            <a:br>
              <a:rPr lang="de-AT" dirty="0"/>
            </a:br>
            <a:r>
              <a:rPr lang="de-AT" dirty="0"/>
              <a:t>Titel, Vorname Name</a:t>
            </a:r>
            <a:endParaRPr lang="de-DE" dirty="0"/>
          </a:p>
        </p:txBody>
      </p:sp>
      <p:sp>
        <p:nvSpPr>
          <p:cNvPr id="5" name="Textplatzhalter">
            <a:extLst>
              <a:ext uri="{FF2B5EF4-FFF2-40B4-BE49-F238E27FC236}">
                <a16:creationId xmlns:a16="http://schemas.microsoft.com/office/drawing/2014/main" id="{8CD834BB-2C70-4474-AAF3-7E62331F286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4400" y="3973674"/>
            <a:ext cx="7995600" cy="2088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Gregor Mendel-Straße 33, A-1180 Wien</a:t>
            </a:r>
            <a:br>
              <a:rPr lang="de-DE" dirty="0"/>
            </a:br>
            <a:r>
              <a:rPr lang="de-AT" dirty="0"/>
              <a:t>Tel.: +43 1 47654 0</a:t>
            </a:r>
            <a:br>
              <a:rPr lang="de-AT" dirty="0"/>
            </a:br>
            <a:r>
              <a:rPr lang="de-DE" dirty="0"/>
              <a:t>E-Mail: max.muster@boku.ac.at</a:t>
            </a:r>
            <a:br>
              <a:rPr lang="de-DE" dirty="0"/>
            </a:br>
            <a:r>
              <a:rPr lang="de-AT" dirty="0"/>
              <a:t>Website: www.boku.ac.at</a:t>
            </a:r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2D9E9F7-2597-4253-A24C-E216A9482514}"/>
              </a:ext>
            </a:extLst>
          </p:cNvPr>
          <p:cNvSpPr txBox="1"/>
          <p:nvPr userDrawn="1"/>
        </p:nvSpPr>
        <p:spPr>
          <a:xfrm>
            <a:off x="404400" y="2112189"/>
            <a:ext cx="7995600" cy="553998"/>
          </a:xfrm>
          <a:prstGeom prst="rect">
            <a:avLst/>
          </a:prstGeom>
          <a:noFill/>
        </p:spPr>
        <p:txBody>
          <a:bodyPr wrap="square" lIns="72000" rtlCol="0">
            <a:spAutoFit/>
          </a:bodyPr>
          <a:lstStyle/>
          <a:p>
            <a:r>
              <a:rPr lang="de-AT" sz="3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Universität für Bodenkultur Wien</a:t>
            </a:r>
            <a:endParaRPr lang="de-AT" sz="3000" dirty="0"/>
          </a:p>
        </p:txBody>
      </p:sp>
      <p:sp>
        <p:nvSpPr>
          <p:cNvPr id="6" name="Fußzeilenplatzhalter">
            <a:extLst>
              <a:ext uri="{FF2B5EF4-FFF2-40B4-BE49-F238E27FC236}">
                <a16:creationId xmlns:a16="http://schemas.microsoft.com/office/drawing/2014/main" id="{7D2EEF0E-DA1D-448E-8252-1BB4204613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5295" y="6411362"/>
            <a:ext cx="8280000" cy="294149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r>
              <a:rPr lang="de-DE"/>
              <a:t>Masterseminar Siedlungswasserbau</a:t>
            </a:r>
            <a:endParaRPr lang="de-AT" dirty="0"/>
          </a:p>
        </p:txBody>
      </p:sp>
      <p:sp>
        <p:nvSpPr>
          <p:cNvPr id="7" name="Datumsplatzhalter">
            <a:extLst>
              <a:ext uri="{FF2B5EF4-FFF2-40B4-BE49-F238E27FC236}">
                <a16:creationId xmlns:a16="http://schemas.microsoft.com/office/drawing/2014/main" id="{C5D43FC6-75C0-463B-A675-CF811529DF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5711" y="6411362"/>
            <a:ext cx="1123203" cy="294148"/>
          </a:xfrm>
          <a:prstGeom prst="rect">
            <a:avLst/>
          </a:prstGeom>
        </p:spPr>
        <p:txBody>
          <a:bodyPr lIns="0" rIns="0"/>
          <a:lstStyle>
            <a:lvl1pPr algn="l">
              <a:defRPr sz="1000"/>
            </a:lvl1pPr>
          </a:lstStyle>
          <a:p>
            <a:fld id="{4B6D3DA2-224A-48EB-9167-34D0F1537FE3}" type="datetime1">
              <a:rPr lang="de-DE" smtClean="0"/>
              <a:t>01.02.2022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6576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Einlei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">
            <a:extLst>
              <a:ext uri="{FF2B5EF4-FFF2-40B4-BE49-F238E27FC236}">
                <a16:creationId xmlns:a16="http://schemas.microsoft.com/office/drawing/2014/main" id="{E4EF7D01-3F62-4C51-9DD7-6F2FE3B0E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F4AE-ED44-418B-82A8-29173D54C451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4" name="Fußzeilenplatzhalter">
            <a:extLst>
              <a:ext uri="{FF2B5EF4-FFF2-40B4-BE49-F238E27FC236}">
                <a16:creationId xmlns:a16="http://schemas.microsoft.com/office/drawing/2014/main" id="{BE6AA4E8-E95E-4557-8B11-58150BD07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Masterseminar Siedlungswasserbau</a:t>
            </a:r>
            <a:endParaRPr lang="de-AT" dirty="0"/>
          </a:p>
        </p:txBody>
      </p:sp>
      <p:sp>
        <p:nvSpPr>
          <p:cNvPr id="3" name="Datumsplatzhalter">
            <a:extLst>
              <a:ext uri="{FF2B5EF4-FFF2-40B4-BE49-F238E27FC236}">
                <a16:creationId xmlns:a16="http://schemas.microsoft.com/office/drawing/2014/main" id="{E004B614-1A1D-49A8-BFD0-8247ECB35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9C62-C823-45AF-92F5-E9338A09EE8C}" type="datetime1">
              <a:rPr lang="de-DE" smtClean="0"/>
              <a:t>01.02.2022</a:t>
            </a:fld>
            <a:endParaRPr lang="de-AT" dirty="0"/>
          </a:p>
        </p:txBody>
      </p:sp>
      <p:sp>
        <p:nvSpPr>
          <p:cNvPr id="6" name="Titelplatzhalter">
            <a:extLst>
              <a:ext uri="{FF2B5EF4-FFF2-40B4-BE49-F238E27FC236}">
                <a16:creationId xmlns:a16="http://schemas.microsoft.com/office/drawing/2014/main" id="{D2887EDE-CF00-437C-B1CA-8E250B6938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599" y="510800"/>
            <a:ext cx="8471401" cy="1241800"/>
          </a:xfrm>
          <a:prstGeom prst="rect">
            <a:avLst/>
          </a:prstGeom>
        </p:spPr>
        <p:txBody>
          <a:bodyPr/>
          <a:lstStyle>
            <a:lvl1pPr>
              <a:lnSpc>
                <a:spcPts val="3200"/>
              </a:lnSpc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  <a:br>
              <a:rPr lang="de-DE" dirty="0"/>
            </a:br>
            <a:r>
              <a:rPr lang="de-DE" dirty="0" err="1"/>
              <a:t>Titel</a:t>
            </a:r>
            <a:br>
              <a:rPr lang="de-DE" dirty="0"/>
            </a:br>
            <a:endParaRPr lang="de-AT" dirty="0"/>
          </a:p>
        </p:txBody>
      </p:sp>
      <p:sp>
        <p:nvSpPr>
          <p:cNvPr id="7" name="Textplatzhalter 12">
            <a:extLst>
              <a:ext uri="{FF2B5EF4-FFF2-40B4-BE49-F238E27FC236}">
                <a16:creationId xmlns:a16="http://schemas.microsoft.com/office/drawing/2014/main" id="{3BE59406-5CA6-40CE-9903-B45A0DE6523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599" y="1752600"/>
            <a:ext cx="11373910" cy="435939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ts val="22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600"/>
            </a:lvl1pPr>
            <a:lvl2pPr marL="685800" indent="-228600">
              <a:lnSpc>
                <a:spcPts val="22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400"/>
            </a:lvl2pPr>
            <a:lvl3pPr marL="1143000" indent="-228600">
              <a:lnSpc>
                <a:spcPts val="22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200"/>
            </a:lvl3pPr>
            <a:lvl4pPr marL="1600200" indent="-228600">
              <a:lnSpc>
                <a:spcPts val="22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100"/>
            </a:lvl4pPr>
            <a:lvl5pPr marL="2057400" indent="-228600">
              <a:lnSpc>
                <a:spcPts val="22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10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ext und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ABA2584-6E96-4931-87ED-0683B6E04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A784-9A05-4B68-A863-8786390900CF}" type="datetime1">
              <a:rPr lang="de-DE" smtClean="0"/>
              <a:t>01.02.2022</a:t>
            </a:fld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A92215E-7CB8-4153-A419-02AC58D24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Masterseminar Siedlungswasserbau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57A6D93-7B37-4C62-8A0D-BE083E274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F4AE-ED44-418B-82A8-29173D54C451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5D99D309-427E-49A0-A810-E0BBA3EFDB5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8530" y="1752601"/>
            <a:ext cx="5485978" cy="43593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de-AT" dirty="0"/>
          </a:p>
        </p:txBody>
      </p:sp>
      <p:sp>
        <p:nvSpPr>
          <p:cNvPr id="31" name="Titelplatzhalter">
            <a:extLst>
              <a:ext uri="{FF2B5EF4-FFF2-40B4-BE49-F238E27FC236}">
                <a16:creationId xmlns:a16="http://schemas.microsoft.com/office/drawing/2014/main" id="{06F8DEC9-70B0-4DFD-8191-06A63A6C98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599" y="510800"/>
            <a:ext cx="8471401" cy="1241800"/>
          </a:xfrm>
          <a:prstGeom prst="rect">
            <a:avLst/>
          </a:prstGeom>
        </p:spPr>
        <p:txBody>
          <a:bodyPr/>
          <a:lstStyle>
            <a:lvl1pPr>
              <a:lnSpc>
                <a:spcPts val="3200"/>
              </a:lnSpc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  <a:br>
              <a:rPr lang="de-DE" dirty="0"/>
            </a:br>
            <a:r>
              <a:rPr lang="de-DE" dirty="0" err="1"/>
              <a:t>Titel</a:t>
            </a:r>
            <a:br>
              <a:rPr lang="de-DE" dirty="0"/>
            </a:br>
            <a:endParaRPr lang="de-AT" dirty="0"/>
          </a:p>
        </p:txBody>
      </p:sp>
      <p:sp>
        <p:nvSpPr>
          <p:cNvPr id="10" name="Textplatzhalter 12">
            <a:extLst>
              <a:ext uri="{FF2B5EF4-FFF2-40B4-BE49-F238E27FC236}">
                <a16:creationId xmlns:a16="http://schemas.microsoft.com/office/drawing/2014/main" id="{253826E2-F158-4960-A640-B8D873437E2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599" y="1752600"/>
            <a:ext cx="5590138" cy="435939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ts val="22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600"/>
            </a:lvl1pPr>
            <a:lvl2pPr marL="685800" indent="-228600">
              <a:lnSpc>
                <a:spcPts val="22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400"/>
            </a:lvl2pPr>
            <a:lvl3pPr marL="1143000" indent="-228600">
              <a:lnSpc>
                <a:spcPts val="22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200"/>
            </a:lvl3pPr>
            <a:lvl4pPr marL="1600200" indent="-228600">
              <a:lnSpc>
                <a:spcPts val="22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100"/>
            </a:lvl4pPr>
            <a:lvl5pPr marL="2057400" indent="-228600">
              <a:lnSpc>
                <a:spcPts val="22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314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ex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ABA2584-6E96-4931-87ED-0683B6E04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9138-42FA-4B8A-A681-9A83B4246B3C}" type="datetime1">
              <a:rPr lang="de-DE" smtClean="0"/>
              <a:t>01.02.2022</a:t>
            </a:fld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A92215E-7CB8-4153-A419-02AC58D24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Masterseminar Siedlungswasserbau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57A6D93-7B37-4C62-8A0D-BE083E274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F4AE-ED44-418B-82A8-29173D54C451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30" name="Titelplatzhalter">
            <a:extLst>
              <a:ext uri="{FF2B5EF4-FFF2-40B4-BE49-F238E27FC236}">
                <a16:creationId xmlns:a16="http://schemas.microsoft.com/office/drawing/2014/main" id="{63AF9DF1-3A76-4030-B165-C8FC99E5B6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599" y="510800"/>
            <a:ext cx="8471401" cy="1241800"/>
          </a:xfrm>
          <a:prstGeom prst="rect">
            <a:avLst/>
          </a:prstGeom>
        </p:spPr>
        <p:txBody>
          <a:bodyPr/>
          <a:lstStyle>
            <a:lvl1pPr>
              <a:lnSpc>
                <a:spcPts val="3200"/>
              </a:lnSpc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  <a:br>
              <a:rPr lang="de-DE" dirty="0"/>
            </a:br>
            <a:r>
              <a:rPr lang="de-DE" dirty="0" err="1"/>
              <a:t>Titel</a:t>
            </a:r>
            <a:br>
              <a:rPr lang="de-DE" dirty="0"/>
            </a:br>
            <a:endParaRPr lang="de-AT" dirty="0"/>
          </a:p>
        </p:txBody>
      </p:sp>
      <p:sp>
        <p:nvSpPr>
          <p:cNvPr id="9" name="Textplatzhalter 12">
            <a:extLst>
              <a:ext uri="{FF2B5EF4-FFF2-40B4-BE49-F238E27FC236}">
                <a16:creationId xmlns:a16="http://schemas.microsoft.com/office/drawing/2014/main" id="{6E8C816B-649A-46B5-8578-DF26728D0CA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599" y="1752600"/>
            <a:ext cx="5590138" cy="435939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ts val="22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600"/>
            </a:lvl1pPr>
            <a:lvl2pPr marL="685800" indent="-228600">
              <a:lnSpc>
                <a:spcPts val="22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400"/>
            </a:lvl2pPr>
            <a:lvl3pPr marL="1143000" indent="-228600">
              <a:lnSpc>
                <a:spcPts val="22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200"/>
            </a:lvl3pPr>
            <a:lvl4pPr marL="1600200" indent="-228600">
              <a:lnSpc>
                <a:spcPts val="22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100"/>
            </a:lvl4pPr>
            <a:lvl5pPr marL="2057400" indent="-228600">
              <a:lnSpc>
                <a:spcPts val="22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12" name="Textplatzhalter 12">
            <a:extLst>
              <a:ext uri="{FF2B5EF4-FFF2-40B4-BE49-F238E27FC236}">
                <a16:creationId xmlns:a16="http://schemas.microsoft.com/office/drawing/2014/main" id="{B9D5E59F-C290-4CCE-8AF1-17B590A1467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52435" y="1752600"/>
            <a:ext cx="5590138" cy="435939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ts val="22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600"/>
            </a:lvl1pPr>
            <a:lvl2pPr marL="685800" indent="-228600">
              <a:lnSpc>
                <a:spcPts val="22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400"/>
            </a:lvl2pPr>
            <a:lvl3pPr marL="1143000" indent="-228600">
              <a:lnSpc>
                <a:spcPts val="22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200"/>
            </a:lvl3pPr>
            <a:lvl4pPr marL="1600200" indent="-228600">
              <a:lnSpc>
                <a:spcPts val="22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100"/>
            </a:lvl4pPr>
            <a:lvl5pPr marL="2057400" indent="-228600">
              <a:lnSpc>
                <a:spcPts val="22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Bildr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">
            <a:extLst>
              <a:ext uri="{FF2B5EF4-FFF2-40B4-BE49-F238E27FC236}">
                <a16:creationId xmlns:a16="http://schemas.microsoft.com/office/drawing/2014/main" id="{18E488B9-BFD2-406C-AD84-B932B7667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F4AE-ED44-418B-82A8-29173D54C451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4" name="Fußzeilenplatzhalter">
            <a:extLst>
              <a:ext uri="{FF2B5EF4-FFF2-40B4-BE49-F238E27FC236}">
                <a16:creationId xmlns:a16="http://schemas.microsoft.com/office/drawing/2014/main" id="{76048662-AAAC-49B6-886B-E9ED86FA3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Masterseminar Siedlungswasserbau</a:t>
            </a:r>
            <a:endParaRPr lang="de-AT" dirty="0"/>
          </a:p>
        </p:txBody>
      </p:sp>
      <p:sp>
        <p:nvSpPr>
          <p:cNvPr id="3" name="Datumsplatzhalter">
            <a:extLst>
              <a:ext uri="{FF2B5EF4-FFF2-40B4-BE49-F238E27FC236}">
                <a16:creationId xmlns:a16="http://schemas.microsoft.com/office/drawing/2014/main" id="{CA487E82-FD3D-4831-8603-54C91DF3C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3FE2-0FBD-45AE-AB74-0C2AA792A2B7}" type="datetime1">
              <a:rPr lang="de-DE" smtClean="0"/>
              <a:t>01.02.2022</a:t>
            </a:fld>
            <a:endParaRPr lang="de-AT" dirty="0"/>
          </a:p>
        </p:txBody>
      </p:sp>
      <p:sp>
        <p:nvSpPr>
          <p:cNvPr id="13" name="Bildplatzhalter 3">
            <a:extLst>
              <a:ext uri="{FF2B5EF4-FFF2-40B4-BE49-F238E27FC236}">
                <a16:creationId xmlns:a16="http://schemas.microsoft.com/office/drawing/2014/main" id="{420B16E9-005F-4DBC-979E-8731A26A0C0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48542" y="4080803"/>
            <a:ext cx="2590459" cy="20311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de-AT" dirty="0"/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DD63FFC8-F659-45A2-A1A3-31CBF85B981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49791" y="1752600"/>
            <a:ext cx="5484718" cy="202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de-AT" dirty="0"/>
          </a:p>
        </p:txBody>
      </p:sp>
      <p:sp>
        <p:nvSpPr>
          <p:cNvPr id="8" name="Bildplatzhalter 1">
            <a:extLst>
              <a:ext uri="{FF2B5EF4-FFF2-40B4-BE49-F238E27FC236}">
                <a16:creationId xmlns:a16="http://schemas.microsoft.com/office/drawing/2014/main" id="{7CE5151F-7606-4DEF-B69D-5D62AB72994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4495" y="1752600"/>
            <a:ext cx="5477717" cy="43593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e-AT" sz="1600" dirty="0"/>
            </a:lvl1pPr>
          </a:lstStyle>
          <a:p>
            <a:endParaRPr lang="de-AT" dirty="0"/>
          </a:p>
        </p:txBody>
      </p:sp>
      <p:sp>
        <p:nvSpPr>
          <p:cNvPr id="34" name="Bildplatzhalter 3">
            <a:extLst>
              <a:ext uri="{FF2B5EF4-FFF2-40B4-BE49-F238E27FC236}">
                <a16:creationId xmlns:a16="http://schemas.microsoft.com/office/drawing/2014/main" id="{FFB65200-A846-4F46-BA8C-F0F3E4716B6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44048" y="4080803"/>
            <a:ext cx="2590459" cy="20311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de-AT" dirty="0"/>
          </a:p>
        </p:txBody>
      </p:sp>
      <p:sp>
        <p:nvSpPr>
          <p:cNvPr id="36" name="Titelplatzhalter">
            <a:extLst>
              <a:ext uri="{FF2B5EF4-FFF2-40B4-BE49-F238E27FC236}">
                <a16:creationId xmlns:a16="http://schemas.microsoft.com/office/drawing/2014/main" id="{95A756F5-FDE6-49E7-BCE9-A4A47F917F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599" y="510800"/>
            <a:ext cx="8471401" cy="1241800"/>
          </a:xfrm>
          <a:prstGeom prst="rect">
            <a:avLst/>
          </a:prstGeom>
        </p:spPr>
        <p:txBody>
          <a:bodyPr/>
          <a:lstStyle>
            <a:lvl1pPr>
              <a:lnSpc>
                <a:spcPts val="3200"/>
              </a:lnSpc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  <a:br>
              <a:rPr lang="de-DE" dirty="0"/>
            </a:br>
            <a:r>
              <a:rPr lang="de-DE" dirty="0" err="1"/>
              <a:t>Titel</a:t>
            </a:r>
            <a:br>
              <a:rPr lang="de-DE" dirty="0"/>
            </a:b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59441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Bildraster mit Legen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">
            <a:extLst>
              <a:ext uri="{FF2B5EF4-FFF2-40B4-BE49-F238E27FC236}">
                <a16:creationId xmlns:a16="http://schemas.microsoft.com/office/drawing/2014/main" id="{F7B2C164-3CCA-465E-91D2-8CBFCF44F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F4AE-ED44-418B-82A8-29173D54C451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4" name="Fußzeilenplatzhalter">
            <a:extLst>
              <a:ext uri="{FF2B5EF4-FFF2-40B4-BE49-F238E27FC236}">
                <a16:creationId xmlns:a16="http://schemas.microsoft.com/office/drawing/2014/main" id="{02264F19-A976-4DD5-BBCC-06C95B6FB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Masterseminar Siedlungswasserbau</a:t>
            </a:r>
            <a:endParaRPr lang="de-AT" dirty="0"/>
          </a:p>
        </p:txBody>
      </p:sp>
      <p:sp>
        <p:nvSpPr>
          <p:cNvPr id="3" name="Datumsplatzhalter">
            <a:extLst>
              <a:ext uri="{FF2B5EF4-FFF2-40B4-BE49-F238E27FC236}">
                <a16:creationId xmlns:a16="http://schemas.microsoft.com/office/drawing/2014/main" id="{6C069DB8-1039-41FC-B8BF-4C4AE318F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AAD1-ED9A-4758-8BFD-A90E9650094F}" type="datetime1">
              <a:rPr lang="de-DE" smtClean="0"/>
              <a:t>01.02.2022</a:t>
            </a:fld>
            <a:endParaRPr lang="de-AT" dirty="0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F66A21B9-95B2-45D9-B255-28D414CA724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49096" y="5869486"/>
            <a:ext cx="5484764" cy="292658"/>
          </a:xfrm>
          <a:prstGeom prst="rect">
            <a:avLst/>
          </a:prstGeom>
        </p:spPr>
        <p:txBody>
          <a:bodyPr lIns="0" tIns="72000" bIns="3600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Bildlegende</a:t>
            </a:r>
            <a:endParaRPr lang="de-AT" dirty="0"/>
          </a:p>
        </p:txBody>
      </p:sp>
      <p:sp>
        <p:nvSpPr>
          <p:cNvPr id="7" name="Bildplatzhalter 4">
            <a:extLst>
              <a:ext uri="{FF2B5EF4-FFF2-40B4-BE49-F238E27FC236}">
                <a16:creationId xmlns:a16="http://schemas.microsoft.com/office/drawing/2014/main" id="{5B232917-AFB6-47D8-BADF-0FBC41A0EA6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48012" y="4081982"/>
            <a:ext cx="5485848" cy="1780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de-AT" dirty="0"/>
          </a:p>
        </p:txBody>
      </p:sp>
      <p:sp>
        <p:nvSpPr>
          <p:cNvPr id="15" name="Textplatzhalter 3">
            <a:extLst>
              <a:ext uri="{FF2B5EF4-FFF2-40B4-BE49-F238E27FC236}">
                <a16:creationId xmlns:a16="http://schemas.microsoft.com/office/drawing/2014/main" id="{0EB27B83-432C-4A37-93F5-71C94D4C7B3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4000" y="3535743"/>
            <a:ext cx="2590252" cy="290401"/>
          </a:xfrm>
          <a:prstGeom prst="rect">
            <a:avLst/>
          </a:prstGeom>
        </p:spPr>
        <p:txBody>
          <a:bodyPr lIns="0" tIns="72000" bIns="3600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Bildlegende</a:t>
            </a:r>
            <a:endParaRPr lang="de-AT" dirty="0"/>
          </a:p>
        </p:txBody>
      </p:sp>
      <p:sp>
        <p:nvSpPr>
          <p:cNvPr id="9" name="Bildplatzhalter 3">
            <a:extLst>
              <a:ext uri="{FF2B5EF4-FFF2-40B4-BE49-F238E27FC236}">
                <a16:creationId xmlns:a16="http://schemas.microsoft.com/office/drawing/2014/main" id="{A5A2AC44-467B-429A-BAE3-C6BE56F4D8B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44000" y="1752600"/>
            <a:ext cx="2590254" cy="1780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de-AT" dirty="0"/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id="{D5CAF363-640B-413D-9847-6FB5E82FB31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48012" y="3538807"/>
            <a:ext cx="2590725" cy="287337"/>
          </a:xfrm>
          <a:prstGeom prst="rect">
            <a:avLst/>
          </a:prstGeom>
        </p:spPr>
        <p:txBody>
          <a:bodyPr lIns="0" tIns="72000" bIns="3600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Bildlegende</a:t>
            </a:r>
            <a:endParaRPr lang="de-AT" dirty="0"/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CAC8D6C9-82BA-40C5-9A7D-5A9963A169D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50127" y="1752600"/>
            <a:ext cx="2588611" cy="1780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de-AT" dirty="0"/>
          </a:p>
        </p:txBody>
      </p:sp>
      <p:sp>
        <p:nvSpPr>
          <p:cNvPr id="12" name="Textplatzhalter 1">
            <a:extLst>
              <a:ext uri="{FF2B5EF4-FFF2-40B4-BE49-F238E27FC236}">
                <a16:creationId xmlns:a16="http://schemas.microsoft.com/office/drawing/2014/main" id="{2F677542-0B4C-4EF1-8ED7-C6404F92782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5711" y="5872146"/>
            <a:ext cx="5484922" cy="287337"/>
          </a:xfrm>
          <a:prstGeom prst="rect">
            <a:avLst/>
          </a:prstGeom>
        </p:spPr>
        <p:txBody>
          <a:bodyPr lIns="0" tIns="72000" bIns="3600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Bildlegende</a:t>
            </a:r>
          </a:p>
        </p:txBody>
      </p:sp>
      <p:sp>
        <p:nvSpPr>
          <p:cNvPr id="6" name="Bildplatzhalter 1">
            <a:extLst>
              <a:ext uri="{FF2B5EF4-FFF2-40B4-BE49-F238E27FC236}">
                <a16:creationId xmlns:a16="http://schemas.microsoft.com/office/drawing/2014/main" id="{10188E53-CBB1-4774-982B-4DF955EE4E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22" y="1752600"/>
            <a:ext cx="5486001" cy="41168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de-AT" dirty="0"/>
          </a:p>
        </p:txBody>
      </p:sp>
      <p:sp>
        <p:nvSpPr>
          <p:cNvPr id="34" name="Titelplatzhalter">
            <a:extLst>
              <a:ext uri="{FF2B5EF4-FFF2-40B4-BE49-F238E27FC236}">
                <a16:creationId xmlns:a16="http://schemas.microsoft.com/office/drawing/2014/main" id="{CBF825A8-AA30-48BA-9770-45AA05839D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599" y="510800"/>
            <a:ext cx="8471401" cy="1241800"/>
          </a:xfrm>
          <a:prstGeom prst="rect">
            <a:avLst/>
          </a:prstGeom>
        </p:spPr>
        <p:txBody>
          <a:bodyPr/>
          <a:lstStyle>
            <a:lvl1pPr>
              <a:lnSpc>
                <a:spcPts val="3200"/>
              </a:lnSpc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  <a:br>
              <a:rPr lang="de-DE" dirty="0"/>
            </a:br>
            <a:r>
              <a:rPr lang="de-DE" dirty="0" err="1"/>
              <a:t>Titel</a:t>
            </a:r>
            <a:br>
              <a:rPr lang="de-DE" dirty="0"/>
            </a:b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10108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Grafik ganzsei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1088BA4-05EA-437B-BC38-B94D8E7C4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A53C-50AB-4016-8AB2-C305AA136940}" type="datetime1">
              <a:rPr lang="de-DE" smtClean="0"/>
              <a:t>01.02.2022</a:t>
            </a:fld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C4D54AC-3137-475F-8427-424CFCA7E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Masterseminar Siedlungswasserbau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EFC346A-8942-475C-9808-EDD5AB51A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F4AE-ED44-418B-82A8-29173D54C451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Bildplatzhalter 7">
            <a:extLst>
              <a:ext uri="{FF2B5EF4-FFF2-40B4-BE49-F238E27FC236}">
                <a16:creationId xmlns:a16="http://schemas.microsoft.com/office/drawing/2014/main" id="{CADE54B5-8E6D-41D6-BD80-D174626FC2C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22" y="1752600"/>
            <a:ext cx="11277286" cy="43593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de-AT" dirty="0"/>
          </a:p>
        </p:txBody>
      </p:sp>
      <p:sp>
        <p:nvSpPr>
          <p:cNvPr id="26" name="Titelplatzhalter">
            <a:extLst>
              <a:ext uri="{FF2B5EF4-FFF2-40B4-BE49-F238E27FC236}">
                <a16:creationId xmlns:a16="http://schemas.microsoft.com/office/drawing/2014/main" id="{9960A198-4AB4-4D50-A547-C32A168528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599" y="510800"/>
            <a:ext cx="8471401" cy="1241800"/>
          </a:xfrm>
          <a:prstGeom prst="rect">
            <a:avLst/>
          </a:prstGeom>
        </p:spPr>
        <p:txBody>
          <a:bodyPr/>
          <a:lstStyle>
            <a:lvl1pPr>
              <a:lnSpc>
                <a:spcPts val="3200"/>
              </a:lnSpc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  <a:br>
              <a:rPr lang="de-DE" dirty="0"/>
            </a:br>
            <a:r>
              <a:rPr lang="de-DE" dirty="0" err="1"/>
              <a:t>Titel</a:t>
            </a:r>
            <a:br>
              <a:rPr lang="de-DE" dirty="0"/>
            </a:b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2990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Grafik ganzseitig ho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1088BA4-05EA-437B-BC38-B94D8E7C4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D3D6-4A4C-4337-849E-EE6907884ED7}" type="datetime1">
              <a:rPr lang="de-DE" smtClean="0"/>
              <a:t>01.02.2022</a:t>
            </a:fld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C4D54AC-3137-475F-8427-424CFCA7E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Masterseminar Siedlungswasserbau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EFC346A-8942-475C-9808-EDD5AB51A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F4AE-ED44-418B-82A8-29173D54C451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Bildplatzhalter 7">
            <a:extLst>
              <a:ext uri="{FF2B5EF4-FFF2-40B4-BE49-F238E27FC236}">
                <a16:creationId xmlns:a16="http://schemas.microsoft.com/office/drawing/2014/main" id="{CADE54B5-8E6D-41D6-BD80-D174626FC2C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22" y="1425575"/>
            <a:ext cx="11277286" cy="46870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de-AT" dirty="0"/>
          </a:p>
        </p:txBody>
      </p:sp>
      <p:sp>
        <p:nvSpPr>
          <p:cNvPr id="8" name="Titelplatzhalter">
            <a:extLst>
              <a:ext uri="{FF2B5EF4-FFF2-40B4-BE49-F238E27FC236}">
                <a16:creationId xmlns:a16="http://schemas.microsoft.com/office/drawing/2014/main" id="{16F7A2F2-A77B-4026-B582-0D69CB6B21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599" y="510800"/>
            <a:ext cx="8471401" cy="914775"/>
          </a:xfrm>
          <a:prstGeom prst="rect">
            <a:avLst/>
          </a:prstGeom>
        </p:spPr>
        <p:txBody>
          <a:bodyPr/>
          <a:lstStyle>
            <a:lvl1pPr>
              <a:lnSpc>
                <a:spcPts val="3200"/>
              </a:lnSpc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  <a:br>
              <a:rPr lang="de-DE" dirty="0"/>
            </a:br>
            <a:r>
              <a:rPr lang="de-DE" dirty="0" err="1"/>
              <a:t>Titel</a:t>
            </a:r>
            <a:br>
              <a:rPr lang="de-DE" dirty="0"/>
            </a:b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123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">
            <a:extLst>
              <a:ext uri="{FF2B5EF4-FFF2-40B4-BE49-F238E27FC236}">
                <a16:creationId xmlns:a16="http://schemas.microsoft.com/office/drawing/2014/main" id="{5691378A-D564-4EF2-969D-2FE81B5F3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5295" y="6411362"/>
            <a:ext cx="8280000" cy="294149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r>
              <a:rPr lang="de-DE"/>
              <a:t>Masterseminar Siedlungswasserbau</a:t>
            </a:r>
            <a:endParaRPr lang="de-AT" dirty="0"/>
          </a:p>
        </p:txBody>
      </p:sp>
      <p:sp>
        <p:nvSpPr>
          <p:cNvPr id="6" name="Datumsplatzhalter">
            <a:extLst>
              <a:ext uri="{FF2B5EF4-FFF2-40B4-BE49-F238E27FC236}">
                <a16:creationId xmlns:a16="http://schemas.microsoft.com/office/drawing/2014/main" id="{98016A2E-3BA2-446F-AD80-2CEC46435B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5711" y="6411362"/>
            <a:ext cx="1123203" cy="294148"/>
          </a:xfrm>
          <a:prstGeom prst="rect">
            <a:avLst/>
          </a:prstGeom>
        </p:spPr>
        <p:txBody>
          <a:bodyPr lIns="0" rIns="0"/>
          <a:lstStyle>
            <a:lvl1pPr algn="l">
              <a:defRPr sz="1000"/>
            </a:lvl1pPr>
          </a:lstStyle>
          <a:p>
            <a:fld id="{AF78E46B-56E8-4224-8120-458A9016ECB4}" type="datetime1">
              <a:rPr lang="de-DE" smtClean="0"/>
              <a:t>01.02.2022</a:t>
            </a:fld>
            <a:endParaRPr lang="de-AT" dirty="0"/>
          </a:p>
        </p:txBody>
      </p:sp>
      <p:cxnSp>
        <p:nvCxnSpPr>
          <p:cNvPr id="9" name="Linie">
            <a:extLst>
              <a:ext uri="{FF2B5EF4-FFF2-40B4-BE49-F238E27FC236}">
                <a16:creationId xmlns:a16="http://schemas.microsoft.com/office/drawing/2014/main" id="{14BF2E0F-3B3E-4A87-8682-C29844CBC2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57221" y="6398336"/>
            <a:ext cx="11277287" cy="0"/>
          </a:xfrm>
          <a:prstGeom prst="line">
            <a:avLst/>
          </a:prstGeom>
          <a:ln w="12700">
            <a:solidFill>
              <a:srgbClr val="397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8B6E972B-F5C2-4DB0-AFA2-E98195F2201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865345" y="390569"/>
            <a:ext cx="2847389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9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4">
            <a:extLst>
              <a:ext uri="{FF2B5EF4-FFF2-40B4-BE49-F238E27FC236}">
                <a16:creationId xmlns:a16="http://schemas.microsoft.com/office/drawing/2014/main" id="{6538988A-0E70-413E-A1CA-DBC3E803E2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05289" y="6411362"/>
            <a:ext cx="621000" cy="294148"/>
          </a:xfrm>
          <a:prstGeom prst="rect">
            <a:avLst/>
          </a:prstGeom>
        </p:spPr>
        <p:txBody>
          <a:bodyPr lIns="0" rIns="0"/>
          <a:lstStyle>
            <a:lvl1pPr algn="r">
              <a:defRPr sz="1000"/>
            </a:lvl1pPr>
          </a:lstStyle>
          <a:p>
            <a:fld id="{30E0F4AE-ED44-418B-82A8-29173D54C451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3" name="Fußzeilenplatzhalter">
            <a:extLst>
              <a:ext uri="{FF2B5EF4-FFF2-40B4-BE49-F238E27FC236}">
                <a16:creationId xmlns:a16="http://schemas.microsoft.com/office/drawing/2014/main" id="{C03D8AD8-D5B8-4A4D-A240-05536214B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5295" y="6411362"/>
            <a:ext cx="8280000" cy="294149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r>
              <a:rPr lang="de-DE"/>
              <a:t>Masterseminar Siedlungswasserbau</a:t>
            </a:r>
            <a:endParaRPr lang="de-AT" dirty="0"/>
          </a:p>
        </p:txBody>
      </p:sp>
      <p:sp>
        <p:nvSpPr>
          <p:cNvPr id="12" name="Datumsplatzhalter">
            <a:extLst>
              <a:ext uri="{FF2B5EF4-FFF2-40B4-BE49-F238E27FC236}">
                <a16:creationId xmlns:a16="http://schemas.microsoft.com/office/drawing/2014/main" id="{BB3FE9B1-8351-403E-91D0-006356A542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5711" y="6411362"/>
            <a:ext cx="1123203" cy="294148"/>
          </a:xfrm>
          <a:prstGeom prst="rect">
            <a:avLst/>
          </a:prstGeom>
        </p:spPr>
        <p:txBody>
          <a:bodyPr lIns="0" rIns="0"/>
          <a:lstStyle>
            <a:lvl1pPr algn="l">
              <a:defRPr sz="1000"/>
            </a:lvl1pPr>
          </a:lstStyle>
          <a:p>
            <a:fld id="{C90BF57C-C96B-436C-AD7F-4E7306C6F10D}" type="datetime1">
              <a:rPr lang="de-DE" smtClean="0"/>
              <a:t>01.02.2022</a:t>
            </a:fld>
            <a:endParaRPr lang="de-AT" dirty="0"/>
          </a:p>
        </p:txBody>
      </p:sp>
      <p:cxnSp>
        <p:nvCxnSpPr>
          <p:cNvPr id="7" name="Linie">
            <a:extLst>
              <a:ext uri="{FF2B5EF4-FFF2-40B4-BE49-F238E27FC236}">
                <a16:creationId xmlns:a16="http://schemas.microsoft.com/office/drawing/2014/main" id="{623EDFF5-C5DD-4BB7-8E48-79ECA1587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57221" y="6398336"/>
            <a:ext cx="11277287" cy="0"/>
          </a:xfrm>
          <a:prstGeom prst="line">
            <a:avLst/>
          </a:prstGeom>
          <a:ln w="12700">
            <a:solidFill>
              <a:srgbClr val="397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7C3D0AEB-5DA2-4210-8CB3-524794010143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8865345" y="390569"/>
            <a:ext cx="2847389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00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4" r:id="rId2"/>
    <p:sldLayoutId id="2147483667" r:id="rId3"/>
    <p:sldLayoutId id="2147483656" r:id="rId4"/>
    <p:sldLayoutId id="2147483658" r:id="rId5"/>
    <p:sldLayoutId id="2147483659" r:id="rId6"/>
    <p:sldLayoutId id="2147483668" r:id="rId7"/>
    <p:sldLayoutId id="2147483665" r:id="rId8"/>
    <p:sldLayoutId id="2147483657" r:id="rId9"/>
    <p:sldLayoutId id="2147483671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B2C4B2B-160C-4C21-912A-04D785956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Masterseminar Siedlungswasserbau</a:t>
            </a:r>
            <a:endParaRPr lang="de-AT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62A4AA4-A85B-4040-8A4C-87ED1E488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Allgemeine Hinweise zum Masterseminar</a:t>
            </a:r>
            <a:br>
              <a:rPr lang="de-AT" dirty="0"/>
            </a:br>
            <a:endParaRPr lang="de-AT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88C7F75-4136-4DDB-A531-398DD00F11B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sz="1800" dirty="0"/>
              <a:t>Das Masterseminar ist eine Lehrveranstaltung bei der möglichst alle Masterstudentinnen des Institutes regelmäßig teilnehmen sollen, </a:t>
            </a:r>
          </a:p>
          <a:p>
            <a:pPr lvl="1"/>
            <a:r>
              <a:rPr lang="de-DE" sz="1800" dirty="0"/>
              <a:t>um einen Blick über den Tellerrand auf andere Arbeiten / Problemstellungen / Wissensgebiete zu erlangen,</a:t>
            </a:r>
          </a:p>
          <a:p>
            <a:pPr lvl="1"/>
            <a:r>
              <a:rPr lang="de-DE" sz="1800" dirty="0"/>
              <a:t>um das Präsentieren von Tätigkeiten und Ergebnissen in kompakter Form zu erlernen, und</a:t>
            </a:r>
          </a:p>
          <a:p>
            <a:pPr lvl="1"/>
            <a:r>
              <a:rPr lang="de-DE" sz="1800" dirty="0"/>
              <a:t>um das kritische Hinterfragen vorgetragener Inhalte kennenzulernen.</a:t>
            </a:r>
          </a:p>
          <a:p>
            <a:pPr lvl="1"/>
            <a:endParaRPr lang="de-DE" sz="1800" dirty="0"/>
          </a:p>
          <a:p>
            <a:r>
              <a:rPr lang="de-DE" sz="1800" dirty="0"/>
              <a:t>Dauer der Präsentationen: 10 Minuten + 5 Minuten Diskussion</a:t>
            </a:r>
          </a:p>
          <a:p>
            <a:endParaRPr lang="de-DE" sz="1800" dirty="0"/>
          </a:p>
          <a:p>
            <a:r>
              <a:rPr lang="de-DE" sz="1800" dirty="0"/>
              <a:t>1. Masterseminar (am Beginn der Arbeit):  PowerPoint-Präsentation</a:t>
            </a:r>
          </a:p>
          <a:p>
            <a:r>
              <a:rPr lang="de-DE" sz="1800" dirty="0"/>
              <a:t>2. Masterseminar (nach Vorliegen der Ergebnisse): PowerPoint- oder Poster-Präsentation (nach Absprache mit dem Betreuer)</a:t>
            </a:r>
          </a:p>
          <a:p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2400917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B2C4B2B-160C-4C21-912A-04D785956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Masterseminar Siedlungswasserbau</a:t>
            </a:r>
            <a:endParaRPr lang="de-AT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62A4AA4-A85B-4040-8A4C-87ED1E488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Abgabe / Upload</a:t>
            </a:r>
            <a:br>
              <a:rPr lang="de-AT" dirty="0"/>
            </a:br>
            <a:br>
              <a:rPr lang="de-AT" dirty="0"/>
            </a:br>
            <a:endParaRPr lang="de-AT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88C7F75-4136-4DDB-A531-398DD00F11B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sz="1800" dirty="0"/>
              <a:t>Die Datei zur Präsentation sowie das Handout müssen in </a:t>
            </a:r>
            <a:r>
              <a:rPr lang="de-DE" sz="1800" dirty="0" err="1"/>
              <a:t>BOKUlearn</a:t>
            </a:r>
            <a:r>
              <a:rPr lang="de-DE" sz="1800" dirty="0"/>
              <a:t> spätestens 15 Minuten vor Beginn hochgeladen werden.</a:t>
            </a:r>
          </a:p>
          <a:p>
            <a:pPr lvl="1"/>
            <a:r>
              <a:rPr lang="de-DE" sz="1800" dirty="0"/>
              <a:t>Dazu gibt es für jeden Termin eine eigene Abgabemöglichkeit</a:t>
            </a:r>
          </a:p>
          <a:p>
            <a:pPr lvl="1"/>
            <a:r>
              <a:rPr lang="de-DE" sz="1800" dirty="0"/>
              <a:t>Upload Zugriff besteht für alle, die sich in </a:t>
            </a:r>
            <a:r>
              <a:rPr lang="de-DE" sz="1800" dirty="0" err="1"/>
              <a:t>bokuonline</a:t>
            </a:r>
            <a:r>
              <a:rPr lang="de-DE" sz="1800" dirty="0"/>
              <a:t> für 811086 registriert haben </a:t>
            </a:r>
          </a:p>
          <a:p>
            <a:pPr lvl="1"/>
            <a:endParaRPr lang="de-DE" sz="1800" dirty="0"/>
          </a:p>
          <a:p>
            <a:r>
              <a:rPr lang="de-DE" sz="1800" dirty="0"/>
              <a:t>Handout</a:t>
            </a:r>
          </a:p>
          <a:p>
            <a:pPr lvl="1"/>
            <a:r>
              <a:rPr lang="de-DE" sz="1800" dirty="0"/>
              <a:t>Eine schriftliche Zusammenfassung des Vortrages (1 bis max. 2 Seiten) in Form eines ausformulierten Textes. Zumindest 10 Kopien sollen für die Zuhörer vorbereitet werden.</a:t>
            </a:r>
          </a:p>
          <a:p>
            <a:pPr lvl="1"/>
            <a:endParaRPr lang="de-DE" sz="1800" dirty="0"/>
          </a:p>
          <a:p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513026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B2C4B2B-160C-4C21-912A-04D785956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Masterseminar Siedlungswasserbau</a:t>
            </a:r>
            <a:endParaRPr lang="de-AT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62A4AA4-A85B-4040-8A4C-87ED1E488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Allgemeine Hinweise zur Gestaltung</a:t>
            </a:r>
            <a:br>
              <a:rPr lang="de-AT" dirty="0"/>
            </a:br>
            <a:br>
              <a:rPr lang="de-AT" dirty="0"/>
            </a:br>
            <a:br>
              <a:rPr lang="de-AT" dirty="0"/>
            </a:br>
            <a:endParaRPr lang="de-AT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88C7F75-4136-4DDB-A531-398DD00F11B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sz="2000" b="1" dirty="0"/>
              <a:t>Inhalt der Folien - </a:t>
            </a:r>
            <a:r>
              <a:rPr lang="de-DE" sz="2000" dirty="0"/>
              <a:t>klar strukturiert und zur Überschrift passend; Folien nicht überladen: „Weniger ist mehr“</a:t>
            </a:r>
          </a:p>
          <a:p>
            <a:r>
              <a:rPr lang="de-DE" sz="2000" b="1" dirty="0"/>
              <a:t>Dauer - </a:t>
            </a:r>
            <a:r>
              <a:rPr lang="de-DE" sz="2000" dirty="0"/>
              <a:t>für den Vortrag beim Masterseminar stehen 10 Minuten zur Verfügung </a:t>
            </a:r>
          </a:p>
          <a:p>
            <a:r>
              <a:rPr lang="de-DE" sz="2000" b="1" dirty="0"/>
              <a:t>Text - </a:t>
            </a:r>
            <a:r>
              <a:rPr lang="de-DE" sz="2000" dirty="0"/>
              <a:t>nur in Stichworten; ganze Sätze nur in Ausnahmefällen (Definitionen oder Zitate);</a:t>
            </a:r>
            <a:br>
              <a:rPr lang="de-DE" sz="2000" dirty="0"/>
            </a:br>
            <a:r>
              <a:rPr lang="de-DE" sz="2000" dirty="0"/>
              <a:t>der Vortrag ergänzt die Folien; ein Vorlesen der Inhalte soll vermieden werden; </a:t>
            </a:r>
            <a:br>
              <a:rPr lang="de-DE" sz="2000" dirty="0"/>
            </a:br>
            <a:r>
              <a:rPr lang="de-DE" sz="2000" dirty="0"/>
              <a:t>auf Schriftgröße achten; einheitliche Schriftarten verwenden;</a:t>
            </a:r>
            <a:br>
              <a:rPr lang="de-DE" sz="2000" dirty="0"/>
            </a:br>
            <a:r>
              <a:rPr lang="de-DE" sz="2000" dirty="0"/>
              <a:t>keine lange Aufzählungen - zum leichten Erfassen der Inhalte max. 6 Punkte bzw. Zeilen je Folie</a:t>
            </a:r>
          </a:p>
          <a:p>
            <a:r>
              <a:rPr lang="de-DE" sz="2000" b="1" dirty="0"/>
              <a:t>Gestaltung von Grafiken - </a:t>
            </a:r>
            <a:r>
              <a:rPr lang="de-DE" sz="2000" dirty="0"/>
              <a:t>Achsenbeschriftung und Schriftgröße beachten</a:t>
            </a:r>
          </a:p>
          <a:p>
            <a:r>
              <a:rPr lang="de-DE" sz="2000" b="1" dirty="0"/>
              <a:t>Animationen sparsam verwenden - </a:t>
            </a:r>
            <a:r>
              <a:rPr lang="de-DE" sz="2000" dirty="0"/>
              <a:t>Animationen lenken Zuhörer und Vortragende ab; am besten nur dann einsetzen, wenn es für das Verständnis des Bildinhaltes wirklich hilfreich ist</a:t>
            </a:r>
          </a:p>
          <a:p>
            <a:endParaRPr lang="de-DE" sz="2000" dirty="0"/>
          </a:p>
          <a:p>
            <a:r>
              <a:rPr lang="de-DE" sz="2000" dirty="0"/>
              <a:t>H</a:t>
            </a:r>
            <a:r>
              <a:rPr lang="de-AT" sz="2000" dirty="0" err="1"/>
              <a:t>inweise</a:t>
            </a:r>
            <a:r>
              <a:rPr lang="de-AT" sz="2000" dirty="0"/>
              <a:t> zur Verwendung de Templates befinden sich auf den letzten beiden Folien.</a:t>
            </a:r>
          </a:p>
        </p:txBody>
      </p:sp>
    </p:spTree>
    <p:extLst>
      <p:ext uri="{BB962C8B-B14F-4D97-AF65-F5344CB8AC3E}">
        <p14:creationId xmlns:p14="http://schemas.microsoft.com/office/powerpoint/2010/main" val="3352834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CBFC493-5376-4BB0-BDEB-9D1713AC3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950" y="1989000"/>
            <a:ext cx="7219050" cy="509048"/>
          </a:xfrm>
        </p:spPr>
        <p:txBody>
          <a:bodyPr/>
          <a:lstStyle/>
          <a:p>
            <a:r>
              <a:rPr lang="de-DE" dirty="0"/>
              <a:t>Name / Arbeitstitel der Masterarbeit</a:t>
            </a:r>
            <a:endParaRPr lang="de-AT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13853EF2-1BF7-47BF-B24B-7F9B3A0439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Masterseminar Siedlungswasserbau</a:t>
            </a:r>
            <a:endParaRPr lang="de-AT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2320139-8931-49E2-9DB9-CF96A8B097F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sz="1800" dirty="0"/>
              <a:t>1. Masterseminar am </a:t>
            </a:r>
            <a:r>
              <a:rPr lang="de-DE" sz="1800" dirty="0">
                <a:solidFill>
                  <a:srgbClr val="FF0000"/>
                </a:solidFill>
              </a:rPr>
              <a:t>xxx</a:t>
            </a:r>
            <a:r>
              <a:rPr lang="de-DE" sz="1800" dirty="0"/>
              <a:t> </a:t>
            </a:r>
          </a:p>
          <a:p>
            <a:r>
              <a:rPr lang="de-DE" sz="1800" dirty="0">
                <a:solidFill>
                  <a:srgbClr val="FF0000"/>
                </a:solidFill>
              </a:rPr>
              <a:t>Vorname Nachname</a:t>
            </a:r>
          </a:p>
          <a:p>
            <a:pPr>
              <a:spcBef>
                <a:spcPts val="600"/>
              </a:spcBef>
            </a:pPr>
            <a:r>
              <a:rPr lang="de-DE" sz="1800" dirty="0"/>
              <a:t>Betreuer: </a:t>
            </a:r>
            <a:r>
              <a:rPr lang="de-DE" sz="1800" dirty="0">
                <a:solidFill>
                  <a:srgbClr val="FF0000"/>
                </a:solidFill>
              </a:rPr>
              <a:t>xxx</a:t>
            </a:r>
          </a:p>
          <a:p>
            <a:r>
              <a:rPr lang="de-DE" sz="1800" dirty="0"/>
              <a:t>Mitbetreuer: </a:t>
            </a:r>
            <a:r>
              <a:rPr lang="de-DE" sz="1800" dirty="0">
                <a:solidFill>
                  <a:srgbClr val="FF0000"/>
                </a:solidFill>
              </a:rPr>
              <a:t>xxx</a:t>
            </a:r>
          </a:p>
          <a:p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3264600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B2C4B2B-160C-4C21-912A-04D785956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Masterseminar Siedlungswasserbau</a:t>
            </a:r>
            <a:endParaRPr lang="de-AT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62A4AA4-A85B-4040-8A4C-87ED1E488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Inhalt</a:t>
            </a:r>
            <a:br>
              <a:rPr lang="de-AT" dirty="0"/>
            </a:br>
            <a:br>
              <a:rPr lang="de-AT" dirty="0"/>
            </a:br>
            <a:br>
              <a:rPr lang="de-AT" dirty="0"/>
            </a:br>
            <a:endParaRPr lang="de-AT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88C7F75-4136-4DDB-A531-398DD00F11B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sz="1800" b="1" dirty="0"/>
              <a:t>Hintergrund / Einführung in das Problem </a:t>
            </a:r>
            <a:br>
              <a:rPr lang="de-DE" sz="1800" b="1" dirty="0"/>
            </a:br>
            <a:r>
              <a:rPr lang="de-DE" sz="1800" dirty="0"/>
              <a:t>Was ist vorhanden, was fehlt / Stand der Technik darstellen, Rechtfertigung der Arbeit</a:t>
            </a:r>
          </a:p>
          <a:p>
            <a:r>
              <a:rPr lang="de-DE" sz="1800" b="1" dirty="0"/>
              <a:t>Ziel der Arbeit </a:t>
            </a:r>
            <a:br>
              <a:rPr lang="de-DE" sz="1800" b="1" dirty="0"/>
            </a:br>
            <a:r>
              <a:rPr lang="de-DE" sz="1800" dirty="0"/>
              <a:t>Was soll erreicht werden / welches neue Wissen soll entstehen /</a:t>
            </a:r>
            <a:br>
              <a:rPr lang="de-DE" sz="1800" dirty="0"/>
            </a:br>
            <a:r>
              <a:rPr lang="de-DE" sz="1800" dirty="0"/>
              <a:t>klare Formulierung des Zustandes nach erfolgreicher Fertigstellung der Arbeit</a:t>
            </a:r>
          </a:p>
          <a:p>
            <a:r>
              <a:rPr lang="de-DE" sz="1800" b="1" dirty="0"/>
              <a:t>Beschreibung der geplanten Untersuchungen </a:t>
            </a:r>
            <a:br>
              <a:rPr lang="de-DE" sz="1800" b="1" dirty="0"/>
            </a:br>
            <a:r>
              <a:rPr lang="de-DE" sz="1800" dirty="0"/>
              <a:t>Wie soll das Ziel erreicht werden, Was ist dazu nötig / Warum, Wo, Wann</a:t>
            </a:r>
          </a:p>
          <a:p>
            <a:r>
              <a:rPr lang="de-DE" sz="1800" b="1" dirty="0"/>
              <a:t>Erste Ergebnisse </a:t>
            </a:r>
            <a:br>
              <a:rPr lang="de-DE" sz="1800" b="1" dirty="0"/>
            </a:br>
            <a:r>
              <a:rPr lang="de-DE" sz="1800" dirty="0"/>
              <a:t>(wenn bereits vorhanden)</a:t>
            </a:r>
          </a:p>
          <a:p>
            <a:r>
              <a:rPr lang="de-DE" sz="1800" b="1" dirty="0"/>
              <a:t>weitere geplante Tätigkeit	</a:t>
            </a:r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2889317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CBFC493-5376-4BB0-BDEB-9D1713AC3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950" y="1989000"/>
            <a:ext cx="7219050" cy="509048"/>
          </a:xfrm>
        </p:spPr>
        <p:txBody>
          <a:bodyPr/>
          <a:lstStyle/>
          <a:p>
            <a:r>
              <a:rPr lang="de-DE" dirty="0"/>
              <a:t>Name / Arbeitstitel der Masterarbeit</a:t>
            </a:r>
            <a:endParaRPr lang="de-AT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13853EF2-1BF7-47BF-B24B-7F9B3A0439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Masterseminar Siedlungswasserbau</a:t>
            </a:r>
            <a:endParaRPr lang="de-AT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2320139-8931-49E2-9DB9-CF96A8B097F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sz="1800" dirty="0"/>
              <a:t>2. Masterseminar am </a:t>
            </a:r>
            <a:r>
              <a:rPr lang="de-DE" sz="1800" dirty="0">
                <a:solidFill>
                  <a:srgbClr val="FF0000"/>
                </a:solidFill>
              </a:rPr>
              <a:t>xxx</a:t>
            </a:r>
            <a:r>
              <a:rPr lang="de-DE" sz="1800" dirty="0"/>
              <a:t> </a:t>
            </a:r>
          </a:p>
          <a:p>
            <a:r>
              <a:rPr lang="de-DE" sz="1800" dirty="0">
                <a:solidFill>
                  <a:srgbClr val="FF0000"/>
                </a:solidFill>
              </a:rPr>
              <a:t>Vorname Nachname</a:t>
            </a:r>
          </a:p>
          <a:p>
            <a:pPr>
              <a:spcBef>
                <a:spcPts val="600"/>
              </a:spcBef>
            </a:pPr>
            <a:r>
              <a:rPr lang="de-DE" sz="1800" dirty="0"/>
              <a:t>Betreuer: </a:t>
            </a:r>
            <a:r>
              <a:rPr lang="de-DE" sz="1800" dirty="0">
                <a:solidFill>
                  <a:srgbClr val="FF0000"/>
                </a:solidFill>
              </a:rPr>
              <a:t>xxx</a:t>
            </a:r>
          </a:p>
          <a:p>
            <a:r>
              <a:rPr lang="de-DE" sz="1800" dirty="0"/>
              <a:t>Mitbetreuer: </a:t>
            </a:r>
            <a:r>
              <a:rPr lang="de-DE" sz="1800" dirty="0">
                <a:solidFill>
                  <a:srgbClr val="FF0000"/>
                </a:solidFill>
              </a:rPr>
              <a:t>xxx</a:t>
            </a:r>
          </a:p>
          <a:p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3762441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B2C4B2B-160C-4C21-912A-04D785956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Masterseminar Siedlungswasserbau</a:t>
            </a:r>
            <a:endParaRPr lang="de-AT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62A4AA4-A85B-4040-8A4C-87ED1E488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Inhalt</a:t>
            </a:r>
            <a:br>
              <a:rPr lang="de-AT" dirty="0"/>
            </a:br>
            <a:br>
              <a:rPr lang="de-AT" dirty="0"/>
            </a:br>
            <a:br>
              <a:rPr lang="de-AT" dirty="0"/>
            </a:br>
            <a:endParaRPr lang="de-AT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88C7F75-4136-4DDB-A531-398DD00F11B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sz="1800" b="1" dirty="0"/>
              <a:t>Hintergrund &amp; Ziel der Arbeit </a:t>
            </a:r>
            <a:br>
              <a:rPr lang="de-DE" sz="1800" b="1" dirty="0"/>
            </a:br>
            <a:r>
              <a:rPr lang="de-DE" sz="1800" dirty="0"/>
              <a:t>Kurze Wiederholung zur Einleitung</a:t>
            </a:r>
          </a:p>
          <a:p>
            <a:endParaRPr lang="de-DE" sz="1800" b="1" dirty="0"/>
          </a:p>
          <a:p>
            <a:r>
              <a:rPr lang="de-DE" sz="1800" b="1" dirty="0"/>
              <a:t>Ergebnisse der eigenen Untersuchungen </a:t>
            </a:r>
            <a:br>
              <a:rPr lang="de-DE" sz="1800" b="1" dirty="0"/>
            </a:br>
            <a:r>
              <a:rPr lang="de-DE" sz="1800" dirty="0"/>
              <a:t>Auswertung, Interpretation, Literaturvergleich</a:t>
            </a:r>
          </a:p>
          <a:p>
            <a:endParaRPr lang="de-DE" sz="1800" b="1" dirty="0"/>
          </a:p>
          <a:p>
            <a:r>
              <a:rPr lang="de-DE" sz="1800" b="1" dirty="0"/>
              <a:t>Schlussfolgerungen &amp; Reflexion</a:t>
            </a:r>
            <a:br>
              <a:rPr lang="de-DE" sz="1800" b="1" dirty="0"/>
            </a:br>
            <a:r>
              <a:rPr lang="de-DE" sz="1800" dirty="0"/>
              <a:t>Wurde das Ziel erreicht? Was wurde durch die Arbeit geschaffen? Was wurde nicht erreicht? </a:t>
            </a:r>
            <a:br>
              <a:rPr lang="de-DE" sz="1800" dirty="0"/>
            </a:br>
            <a:br>
              <a:rPr lang="de-DE" sz="1800" b="1" dirty="0"/>
            </a:br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3394128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9E5D36E-33D0-4BA1-BD5E-6C15EA53C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Masterseminar Siedlungswasserbau</a:t>
            </a:r>
            <a:endParaRPr lang="de-AT" dirty="0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2E6D6497-7773-4671-BDDB-4A7E44995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Layoutvorgaben für die </a:t>
            </a:r>
            <a:r>
              <a:rPr lang="de-AT" dirty="0" err="1"/>
              <a:t>Contentfolie</a:t>
            </a:r>
            <a:br>
              <a:rPr lang="de-AT" dirty="0"/>
            </a:br>
            <a:r>
              <a:rPr lang="de-AT" dirty="0" err="1"/>
              <a:t>Typo</a:t>
            </a:r>
            <a:r>
              <a:rPr lang="de-AT" dirty="0"/>
              <a:t> HL: Arial </a:t>
            </a:r>
            <a:r>
              <a:rPr lang="de-AT" dirty="0" err="1"/>
              <a:t>Bold</a:t>
            </a:r>
            <a:r>
              <a:rPr lang="de-AT" dirty="0"/>
              <a:t> 24 </a:t>
            </a:r>
            <a:r>
              <a:rPr lang="de-AT" dirty="0" err="1"/>
              <a:t>pt</a:t>
            </a:r>
            <a:r>
              <a:rPr lang="de-AT" dirty="0"/>
              <a:t>, Zeilenabstand: 32 </a:t>
            </a:r>
            <a:r>
              <a:rPr lang="de-AT" dirty="0" err="1"/>
              <a:t>pt</a:t>
            </a:r>
            <a:r>
              <a:rPr lang="de-AT" dirty="0"/>
              <a:t>.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C977E5A8-6F9D-42BD-8377-F8ECD1454B3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b="1" dirty="0"/>
              <a:t>Fließtext: Arial Regular 18 </a:t>
            </a:r>
            <a:r>
              <a:rPr lang="de-AT" b="1" dirty="0" err="1"/>
              <a:t>pt</a:t>
            </a:r>
            <a:r>
              <a:rPr lang="de-AT" b="1" dirty="0"/>
              <a:t>, Zeilenabstand 22 </a:t>
            </a:r>
            <a:r>
              <a:rPr lang="de-AT" b="1" dirty="0" err="1"/>
              <a:t>pt</a:t>
            </a:r>
            <a:r>
              <a:rPr lang="de-AT" b="1" dirty="0"/>
              <a:t>, Ausrichtung linksbündig</a:t>
            </a:r>
            <a:r>
              <a:rPr lang="de-AT" dirty="0"/>
              <a:t>. </a:t>
            </a:r>
            <a:r>
              <a:rPr lang="de-AT" dirty="0" err="1"/>
              <a:t>Agnis</a:t>
            </a:r>
            <a:r>
              <a:rPr lang="de-AT" dirty="0"/>
              <a:t> </a:t>
            </a:r>
            <a:r>
              <a:rPr lang="de-AT" dirty="0" err="1"/>
              <a:t>alita</a:t>
            </a:r>
            <a:r>
              <a:rPr lang="de-AT" dirty="0"/>
              <a:t> </a:t>
            </a:r>
            <a:r>
              <a:rPr lang="de-AT" dirty="0" err="1"/>
              <a:t>nonsequ</a:t>
            </a:r>
            <a:r>
              <a:rPr lang="de-AT" dirty="0"/>
              <a:t> </a:t>
            </a:r>
            <a:r>
              <a:rPr lang="de-AT" dirty="0" err="1"/>
              <a:t>atempore</a:t>
            </a:r>
            <a:r>
              <a:rPr lang="de-AT" dirty="0"/>
              <a:t> cum </a:t>
            </a:r>
            <a:r>
              <a:rPr lang="de-AT" dirty="0" err="1"/>
              <a:t>con</a:t>
            </a:r>
            <a:r>
              <a:rPr lang="de-AT" dirty="0"/>
              <a:t> </a:t>
            </a:r>
            <a:r>
              <a:rPr lang="de-AT" dirty="0" err="1"/>
              <a:t>planihiliqui</a:t>
            </a:r>
            <a:r>
              <a:rPr lang="de-AT" dirty="0"/>
              <a:t> </a:t>
            </a:r>
            <a:r>
              <a:rPr lang="de-AT" dirty="0" err="1"/>
              <a:t>aut</a:t>
            </a:r>
            <a:r>
              <a:rPr lang="de-AT" dirty="0"/>
              <a:t> </a:t>
            </a:r>
            <a:r>
              <a:rPr lang="de-AT" dirty="0" err="1"/>
              <a:t>molorepudi</a:t>
            </a:r>
            <a:r>
              <a:rPr lang="de-AT" dirty="0"/>
              <a:t> </a:t>
            </a:r>
            <a:r>
              <a:rPr lang="de-AT" dirty="0" err="1"/>
              <a:t>sus</a:t>
            </a:r>
            <a:r>
              <a:rPr lang="de-AT" dirty="0"/>
              <a:t> </a:t>
            </a:r>
            <a:r>
              <a:rPr lang="de-AT" dirty="0" err="1"/>
              <a:t>aciis</a:t>
            </a:r>
            <a:r>
              <a:rPr lang="de-AT" dirty="0"/>
              <a:t> </a:t>
            </a:r>
            <a:r>
              <a:rPr lang="de-AT" dirty="0" err="1"/>
              <a:t>volorehende</a:t>
            </a:r>
            <a:r>
              <a:rPr lang="de-AT" dirty="0"/>
              <a:t> simus </a:t>
            </a:r>
            <a:r>
              <a:rPr lang="de-AT" dirty="0" err="1"/>
              <a:t>experia</a:t>
            </a:r>
            <a:r>
              <a:rPr lang="de-AT" dirty="0"/>
              <a:t> </a:t>
            </a:r>
            <a:r>
              <a:rPr lang="de-AT" dirty="0" err="1"/>
              <a:t>volut</a:t>
            </a:r>
            <a:r>
              <a:rPr lang="de-AT" dirty="0"/>
              <a:t> </a:t>
            </a:r>
            <a:r>
              <a:rPr lang="de-AT" dirty="0" err="1"/>
              <a:t>rerias</a:t>
            </a:r>
            <a:r>
              <a:rPr lang="de-AT" dirty="0"/>
              <a:t> </a:t>
            </a:r>
            <a:r>
              <a:rPr lang="de-AT" dirty="0" err="1"/>
              <a:t>nis</a:t>
            </a:r>
            <a:r>
              <a:rPr lang="de-AT" dirty="0"/>
              <a:t> </a:t>
            </a:r>
            <a:r>
              <a:rPr lang="de-AT" dirty="0" err="1"/>
              <a:t>aruntor</a:t>
            </a:r>
            <a:r>
              <a:rPr lang="de-AT" dirty="0"/>
              <a:t> </a:t>
            </a:r>
            <a:r>
              <a:rPr lang="de-AT" dirty="0" err="1"/>
              <a:t>eprehen</a:t>
            </a:r>
            <a:r>
              <a:rPr lang="de-AT" dirty="0"/>
              <a:t> </a:t>
            </a:r>
            <a:r>
              <a:rPr lang="de-AT" dirty="0" err="1"/>
              <a:t>dionseque</a:t>
            </a:r>
            <a:r>
              <a:rPr lang="de-AT" dirty="0"/>
              <a:t> </a:t>
            </a:r>
            <a:r>
              <a:rPr lang="de-AT" dirty="0" err="1"/>
              <a:t>consequibus</a:t>
            </a:r>
            <a:r>
              <a:rPr lang="de-AT" dirty="0"/>
              <a:t> </a:t>
            </a:r>
            <a:r>
              <a:rPr lang="de-AT" dirty="0" err="1"/>
              <a:t>alitium</a:t>
            </a:r>
            <a:r>
              <a:rPr lang="de-AT" dirty="0"/>
              <a:t> </a:t>
            </a:r>
            <a:r>
              <a:rPr lang="de-AT" dirty="0" err="1"/>
              <a:t>voluptia</a:t>
            </a:r>
            <a:r>
              <a:rPr lang="de-AT" dirty="0"/>
              <a:t> </a:t>
            </a:r>
            <a:r>
              <a:rPr lang="de-AT" dirty="0" err="1"/>
              <a:t>volorem</a:t>
            </a:r>
            <a:r>
              <a:rPr lang="de-AT" dirty="0"/>
              <a:t>. Rume </a:t>
            </a:r>
            <a:r>
              <a:rPr lang="de-AT" dirty="0" err="1"/>
              <a:t>explibus</a:t>
            </a:r>
            <a:r>
              <a:rPr lang="de-AT" dirty="0"/>
              <a:t> </a:t>
            </a:r>
            <a:r>
              <a:rPr lang="de-AT" dirty="0" err="1"/>
              <a:t>atibuscit</a:t>
            </a:r>
            <a:r>
              <a:rPr lang="de-AT" dirty="0"/>
              <a:t> </a:t>
            </a:r>
            <a:r>
              <a:rPr lang="de-AT" dirty="0" err="1"/>
              <a:t>hilignimin</a:t>
            </a:r>
            <a:r>
              <a:rPr lang="de-AT" dirty="0"/>
              <a:t> </a:t>
            </a:r>
            <a:r>
              <a:rPr lang="de-AT" dirty="0" err="1"/>
              <a:t>recteceatur</a:t>
            </a:r>
            <a:r>
              <a:rPr lang="de-AT" dirty="0"/>
              <a:t>?</a:t>
            </a:r>
          </a:p>
          <a:p>
            <a:r>
              <a:rPr lang="de-AT" b="1" dirty="0"/>
              <a:t>Aufzählungszeichen: Kästchen. Hervorhebungen aus Arial </a:t>
            </a:r>
            <a:r>
              <a:rPr lang="de-AT" b="1" dirty="0" err="1"/>
              <a:t>Bold</a:t>
            </a:r>
            <a:r>
              <a:rPr lang="de-AT" dirty="0"/>
              <a:t>. </a:t>
            </a:r>
            <a:r>
              <a:rPr lang="de-AT" dirty="0" err="1"/>
              <a:t>Lessimet</a:t>
            </a:r>
            <a:r>
              <a:rPr lang="de-AT" dirty="0"/>
              <a:t> </a:t>
            </a:r>
            <a:r>
              <a:rPr lang="de-AT" dirty="0" err="1"/>
              <a:t>porro</a:t>
            </a:r>
            <a:r>
              <a:rPr lang="de-AT" dirty="0"/>
              <a:t> quam </a:t>
            </a:r>
            <a:r>
              <a:rPr lang="de-AT" dirty="0" err="1"/>
              <a:t>dolut</a:t>
            </a:r>
            <a:r>
              <a:rPr lang="de-AT" dirty="0"/>
              <a:t> </a:t>
            </a:r>
            <a:r>
              <a:rPr lang="de-AT" dirty="0" err="1"/>
              <a:t>reptaque</a:t>
            </a:r>
            <a:r>
              <a:rPr lang="de-AT" dirty="0"/>
              <a:t> </a:t>
            </a:r>
            <a:r>
              <a:rPr lang="de-AT" dirty="0" err="1"/>
              <a:t>voluptatiunt</a:t>
            </a:r>
            <a:r>
              <a:rPr lang="de-AT" dirty="0"/>
              <a:t> </a:t>
            </a:r>
            <a:r>
              <a:rPr lang="de-AT" dirty="0" err="1"/>
              <a:t>qui</a:t>
            </a:r>
            <a:r>
              <a:rPr lang="de-AT" dirty="0"/>
              <a:t> ad </a:t>
            </a:r>
            <a:r>
              <a:rPr lang="de-AT" dirty="0" err="1"/>
              <a:t>eate</a:t>
            </a:r>
            <a:r>
              <a:rPr lang="de-AT" dirty="0"/>
              <a:t> </a:t>
            </a:r>
            <a:r>
              <a:rPr lang="de-AT" dirty="0" err="1"/>
              <a:t>imped</a:t>
            </a:r>
            <a:r>
              <a:rPr lang="de-AT" dirty="0"/>
              <a:t> et </a:t>
            </a:r>
            <a:r>
              <a:rPr lang="de-AT" dirty="0" err="1"/>
              <a:t>id</a:t>
            </a:r>
            <a:r>
              <a:rPr lang="de-AT" dirty="0"/>
              <a:t> </a:t>
            </a:r>
            <a:r>
              <a:rPr lang="de-AT" dirty="0" err="1"/>
              <a:t>magnita</a:t>
            </a:r>
            <a:r>
              <a:rPr lang="de-AT" dirty="0"/>
              <a:t> </a:t>
            </a:r>
            <a:r>
              <a:rPr lang="de-AT" dirty="0" err="1"/>
              <a:t>temporero</a:t>
            </a:r>
            <a:r>
              <a:rPr lang="de-AT" dirty="0"/>
              <a:t> es </a:t>
            </a:r>
            <a:r>
              <a:rPr lang="de-AT" dirty="0" err="1"/>
              <a:t>sit</a:t>
            </a:r>
            <a:r>
              <a:rPr lang="de-AT" dirty="0"/>
              <a:t> ist </a:t>
            </a:r>
            <a:r>
              <a:rPr lang="de-AT" dirty="0" err="1"/>
              <a:t>fuga</a:t>
            </a:r>
            <a:r>
              <a:rPr lang="de-AT" dirty="0"/>
              <a:t>. </a:t>
            </a:r>
          </a:p>
          <a:p>
            <a:r>
              <a:rPr lang="de-AT" b="1" dirty="0" err="1"/>
              <a:t>Atur</a:t>
            </a:r>
            <a:r>
              <a:rPr lang="de-AT" b="1" dirty="0"/>
              <a:t> </a:t>
            </a:r>
            <a:r>
              <a:rPr lang="de-AT" b="1" dirty="0" err="1"/>
              <a:t>rerum</a:t>
            </a:r>
            <a:r>
              <a:rPr lang="de-AT" b="1" dirty="0"/>
              <a:t> </a:t>
            </a:r>
            <a:r>
              <a:rPr lang="de-AT" b="1" dirty="0" err="1"/>
              <a:t>ipsapedic</a:t>
            </a:r>
            <a:r>
              <a:rPr lang="de-AT" b="1" dirty="0"/>
              <a:t> </a:t>
            </a:r>
            <a:r>
              <a:rPr lang="de-AT" dirty="0" err="1"/>
              <a:t>tem</a:t>
            </a:r>
            <a:r>
              <a:rPr lang="de-AT" dirty="0"/>
              <a:t> </a:t>
            </a:r>
            <a:r>
              <a:rPr lang="de-AT" dirty="0" err="1"/>
              <a:t>facitiatis</a:t>
            </a:r>
            <a:r>
              <a:rPr lang="de-AT" dirty="0"/>
              <a:t> </a:t>
            </a:r>
            <a:r>
              <a:rPr lang="de-AT" dirty="0" err="1"/>
              <a:t>ipsa</a:t>
            </a:r>
            <a:r>
              <a:rPr lang="de-AT" dirty="0"/>
              <a:t> </a:t>
            </a:r>
            <a:r>
              <a:rPr lang="de-AT" dirty="0" err="1"/>
              <a:t>dolut</a:t>
            </a:r>
            <a:r>
              <a:rPr lang="de-AT" dirty="0"/>
              <a:t> </a:t>
            </a:r>
            <a:r>
              <a:rPr lang="de-AT" dirty="0" err="1"/>
              <a:t>repudis</a:t>
            </a:r>
            <a:r>
              <a:rPr lang="de-AT" dirty="0"/>
              <a:t> </a:t>
            </a:r>
            <a:r>
              <a:rPr lang="de-AT" dirty="0" err="1"/>
              <a:t>suntur</a:t>
            </a:r>
            <a:r>
              <a:rPr lang="de-AT" dirty="0"/>
              <a:t> </a:t>
            </a:r>
            <a:r>
              <a:rPr lang="de-AT" dirty="0" err="1"/>
              <a:t>rerrorem</a:t>
            </a:r>
            <a:r>
              <a:rPr lang="de-AT" dirty="0"/>
              <a:t> </a:t>
            </a:r>
            <a:r>
              <a:rPr lang="de-AT" dirty="0" err="1"/>
              <a:t>faciis</a:t>
            </a:r>
            <a:r>
              <a:rPr lang="de-AT" dirty="0"/>
              <a:t> </a:t>
            </a:r>
            <a:r>
              <a:rPr lang="de-AT" dirty="0" err="1"/>
              <a:t>aut</a:t>
            </a:r>
            <a:r>
              <a:rPr lang="de-AT" dirty="0"/>
              <a:t> </a:t>
            </a:r>
            <a:r>
              <a:rPr lang="de-AT" dirty="0" err="1"/>
              <a:t>aut</a:t>
            </a:r>
            <a:r>
              <a:rPr lang="de-AT" dirty="0"/>
              <a:t> </a:t>
            </a:r>
            <a:r>
              <a:rPr lang="de-AT" dirty="0" err="1"/>
              <a:t>que</a:t>
            </a:r>
            <a:r>
              <a:rPr lang="de-AT" dirty="0"/>
              <a:t> </a:t>
            </a:r>
            <a:r>
              <a:rPr lang="de-AT" dirty="0" err="1"/>
              <a:t>voluptam</a:t>
            </a:r>
            <a:r>
              <a:rPr lang="de-AT" dirty="0"/>
              <a:t> </a:t>
            </a:r>
            <a:r>
              <a:rPr lang="de-AT" dirty="0" err="1"/>
              <a:t>cus</a:t>
            </a:r>
            <a:r>
              <a:rPr lang="de-AT" dirty="0"/>
              <a:t> </a:t>
            </a:r>
            <a:r>
              <a:rPr lang="de-AT" dirty="0" err="1"/>
              <a:t>voluptatius</a:t>
            </a:r>
            <a:r>
              <a:rPr lang="de-AT" dirty="0"/>
              <a:t>.</a:t>
            </a:r>
          </a:p>
          <a:p>
            <a:r>
              <a:rPr lang="de-AT" b="1" dirty="0" err="1"/>
              <a:t>Obissit</a:t>
            </a:r>
            <a:r>
              <a:rPr lang="de-AT" b="1" dirty="0"/>
              <a:t>, </a:t>
            </a:r>
            <a:r>
              <a:rPr lang="de-AT" b="1" dirty="0" err="1"/>
              <a:t>consequ</a:t>
            </a:r>
            <a:r>
              <a:rPr lang="de-AT" b="1" dirty="0"/>
              <a:t> </a:t>
            </a:r>
            <a:r>
              <a:rPr lang="de-AT" b="1" dirty="0" err="1"/>
              <a:t>aernatem</a:t>
            </a:r>
            <a:r>
              <a:rPr lang="de-AT" b="1" dirty="0"/>
              <a:t> </a:t>
            </a:r>
            <a:r>
              <a:rPr lang="de-AT" b="1" dirty="0" err="1"/>
              <a:t>res</a:t>
            </a:r>
            <a:r>
              <a:rPr lang="de-AT" b="1" dirty="0"/>
              <a:t> </a:t>
            </a:r>
            <a:r>
              <a:rPr lang="de-AT" b="1" dirty="0" err="1"/>
              <a:t>sim</a:t>
            </a:r>
            <a:r>
              <a:rPr lang="de-AT" b="1" dirty="0"/>
              <a:t> di </a:t>
            </a:r>
            <a:r>
              <a:rPr lang="de-AT" b="1" dirty="0" err="1"/>
              <a:t>delis</a:t>
            </a:r>
            <a:r>
              <a:rPr lang="de-AT" b="1" dirty="0"/>
              <a:t> nos </a:t>
            </a:r>
            <a:r>
              <a:rPr lang="de-AT" b="1" dirty="0" err="1"/>
              <a:t>explabo</a:t>
            </a:r>
            <a:r>
              <a:rPr lang="de-AT" dirty="0"/>
              <a:t>. </a:t>
            </a:r>
            <a:r>
              <a:rPr lang="de-AT" dirty="0" err="1"/>
              <a:t>Ihillab</a:t>
            </a:r>
            <a:r>
              <a:rPr lang="de-AT" dirty="0"/>
              <a:t> </a:t>
            </a:r>
            <a:r>
              <a:rPr lang="de-AT" dirty="0" err="1"/>
              <a:t>orrovid</a:t>
            </a:r>
            <a:r>
              <a:rPr lang="de-AT" dirty="0"/>
              <a:t> </a:t>
            </a:r>
            <a:r>
              <a:rPr lang="de-AT" dirty="0" err="1"/>
              <a:t>ma</a:t>
            </a:r>
            <a:r>
              <a:rPr lang="de-AT" dirty="0"/>
              <a:t> </a:t>
            </a:r>
            <a:r>
              <a:rPr lang="de-AT" dirty="0" err="1"/>
              <a:t>dit</a:t>
            </a:r>
            <a:r>
              <a:rPr lang="de-AT" dirty="0"/>
              <a:t>, </a:t>
            </a:r>
            <a:r>
              <a:rPr lang="de-AT" dirty="0" err="1"/>
              <a:t>ipiet</a:t>
            </a:r>
            <a:r>
              <a:rPr lang="de-AT" dirty="0"/>
              <a:t> </a:t>
            </a:r>
            <a:r>
              <a:rPr lang="de-AT" dirty="0" err="1"/>
              <a:t>molorio</a:t>
            </a:r>
            <a:r>
              <a:rPr lang="de-AT" dirty="0"/>
              <a:t> </a:t>
            </a:r>
            <a:r>
              <a:rPr lang="de-AT" dirty="0" err="1"/>
              <a:t>nserspe</a:t>
            </a:r>
            <a:r>
              <a:rPr lang="de-AT" dirty="0"/>
              <a:t> </a:t>
            </a:r>
            <a:r>
              <a:rPr lang="de-AT" dirty="0" err="1"/>
              <a:t>ratemporem</a:t>
            </a:r>
            <a:r>
              <a:rPr lang="de-AT" dirty="0"/>
              <a:t> </a:t>
            </a:r>
            <a:r>
              <a:rPr lang="de-AT" dirty="0" err="1"/>
              <a:t>rehentios</a:t>
            </a:r>
            <a:r>
              <a:rPr lang="de-AT" dirty="0"/>
              <a:t> </a:t>
            </a:r>
            <a:r>
              <a:rPr lang="de-AT" dirty="0" err="1"/>
              <a:t>sectem</a:t>
            </a:r>
            <a:r>
              <a:rPr lang="de-AT" dirty="0"/>
              <a:t> </a:t>
            </a:r>
            <a:r>
              <a:rPr lang="de-AT" dirty="0" err="1"/>
              <a:t>quaepud</a:t>
            </a:r>
            <a:r>
              <a:rPr lang="de-AT" dirty="0"/>
              <a:t> </a:t>
            </a:r>
            <a:r>
              <a:rPr lang="de-AT" dirty="0" err="1"/>
              <a:t>ignihic</a:t>
            </a:r>
            <a:r>
              <a:rPr lang="de-AT" dirty="0"/>
              <a:t> </a:t>
            </a:r>
            <a:r>
              <a:rPr lang="de-AT" dirty="0" err="1"/>
              <a:t>te</a:t>
            </a:r>
            <a:r>
              <a:rPr lang="de-AT" dirty="0"/>
              <a:t> </a:t>
            </a:r>
            <a:r>
              <a:rPr lang="de-AT" dirty="0" err="1"/>
              <a:t>dolupta</a:t>
            </a:r>
            <a:r>
              <a:rPr lang="de-AT" dirty="0"/>
              <a:t> </a:t>
            </a:r>
            <a:r>
              <a:rPr lang="de-AT" dirty="0" err="1"/>
              <a:t>estiae</a:t>
            </a:r>
            <a:r>
              <a:rPr lang="de-AT" dirty="0"/>
              <a:t> </a:t>
            </a:r>
            <a:r>
              <a:rPr lang="de-AT" dirty="0" err="1"/>
              <a:t>consedi</a:t>
            </a:r>
            <a:r>
              <a:rPr lang="de-AT" dirty="0"/>
              <a:t> </a:t>
            </a:r>
            <a:r>
              <a:rPr lang="de-AT" dirty="0" err="1"/>
              <a:t>velitatiam</a:t>
            </a:r>
            <a:r>
              <a:rPr lang="de-AT" dirty="0"/>
              <a:t> </a:t>
            </a:r>
            <a:r>
              <a:rPr lang="de-AT" dirty="0" err="1"/>
              <a:t>nulles</a:t>
            </a:r>
            <a:r>
              <a:rPr lang="de-AT" dirty="0"/>
              <a:t> es </a:t>
            </a:r>
            <a:r>
              <a:rPr lang="de-AT" dirty="0" err="1"/>
              <a:t>ma</a:t>
            </a:r>
            <a:r>
              <a:rPr lang="de-AT" dirty="0"/>
              <a:t> </a:t>
            </a:r>
            <a:r>
              <a:rPr lang="de-AT" dirty="0" err="1"/>
              <a:t>porem</a:t>
            </a:r>
            <a:r>
              <a:rPr lang="de-AT" dirty="0"/>
              <a:t> </a:t>
            </a:r>
            <a:r>
              <a:rPr lang="de-AT" dirty="0" err="1"/>
              <a:t>earum</a:t>
            </a:r>
            <a:r>
              <a:rPr lang="de-AT" dirty="0"/>
              <a:t> </a:t>
            </a:r>
            <a:r>
              <a:rPr lang="de-AT" dirty="0" err="1"/>
              <a:t>que</a:t>
            </a:r>
            <a:r>
              <a:rPr lang="de-AT" dirty="0"/>
              <a:t> es des </a:t>
            </a:r>
            <a:r>
              <a:rPr lang="de-AT" dirty="0" err="1"/>
              <a:t>acipidercid</a:t>
            </a:r>
            <a:r>
              <a:rPr lang="de-AT" dirty="0"/>
              <a:t> </a:t>
            </a:r>
            <a:r>
              <a:rPr lang="de-AT" dirty="0" err="1"/>
              <a:t>ma</a:t>
            </a:r>
            <a:r>
              <a:rPr lang="de-AT" dirty="0"/>
              <a:t> </a:t>
            </a:r>
            <a:r>
              <a:rPr lang="de-AT" dirty="0" err="1"/>
              <a:t>imperro</a:t>
            </a:r>
            <a:r>
              <a:rPr lang="de-AT" dirty="0"/>
              <a:t> ratest </a:t>
            </a:r>
            <a:r>
              <a:rPr lang="de-AT" dirty="0" err="1"/>
              <a:t>labo</a:t>
            </a:r>
            <a:r>
              <a:rPr lang="de-AT" dirty="0"/>
              <a:t>. Et am </a:t>
            </a:r>
            <a:r>
              <a:rPr lang="de-AT" dirty="0" err="1"/>
              <a:t>rerfere</a:t>
            </a:r>
            <a:r>
              <a:rPr lang="de-AT" dirty="0"/>
              <a:t> </a:t>
            </a:r>
            <a:r>
              <a:rPr lang="de-AT" dirty="0" err="1"/>
              <a:t>pratem</a:t>
            </a:r>
            <a:r>
              <a:rPr lang="de-AT" dirty="0"/>
              <a:t> </a:t>
            </a:r>
            <a:r>
              <a:rPr lang="de-AT" dirty="0" err="1"/>
              <a:t>rem</a:t>
            </a:r>
            <a:r>
              <a:rPr lang="de-AT" dirty="0"/>
              <a:t> </a:t>
            </a:r>
            <a:r>
              <a:rPr lang="de-AT" dirty="0" err="1"/>
              <a:t>re</a:t>
            </a:r>
            <a:r>
              <a:rPr lang="de-AT" dirty="0"/>
              <a:t>, </a:t>
            </a:r>
            <a:r>
              <a:rPr lang="de-AT" dirty="0" err="1"/>
              <a:t>ilitatusdae</a:t>
            </a:r>
            <a:r>
              <a:rPr lang="de-AT" dirty="0"/>
              <a:t> </a:t>
            </a:r>
            <a:r>
              <a:rPr lang="de-AT" dirty="0" err="1"/>
              <a:t>modignis</a:t>
            </a:r>
            <a:r>
              <a:rPr lang="de-AT" dirty="0"/>
              <a:t> </a:t>
            </a:r>
            <a:r>
              <a:rPr lang="de-AT" dirty="0" err="1"/>
              <a:t>doluptas</a:t>
            </a:r>
            <a:r>
              <a:rPr lang="de-AT" dirty="0"/>
              <a:t> </a:t>
            </a:r>
            <a:r>
              <a:rPr lang="de-AT" dirty="0" err="1"/>
              <a:t>expereh</a:t>
            </a:r>
            <a:r>
              <a:rPr lang="de-AT" dirty="0"/>
              <a:t> </a:t>
            </a:r>
            <a:r>
              <a:rPr lang="de-AT" dirty="0" err="1"/>
              <a:t>endisqu</a:t>
            </a:r>
            <a:r>
              <a:rPr lang="de-AT" dirty="0"/>
              <a:t> </a:t>
            </a:r>
            <a:r>
              <a:rPr lang="de-AT" dirty="0" err="1"/>
              <a:t>asperia</a:t>
            </a:r>
            <a:r>
              <a:rPr lang="de-AT" dirty="0"/>
              <a:t> </a:t>
            </a:r>
            <a:r>
              <a:rPr lang="de-AT" dirty="0" err="1"/>
              <a:t>sequo</a:t>
            </a:r>
            <a:r>
              <a:rPr lang="de-AT" dirty="0"/>
              <a:t> </a:t>
            </a:r>
            <a:r>
              <a:rPr lang="de-AT" dirty="0" err="1"/>
              <a:t>corectatia</a:t>
            </a:r>
            <a:r>
              <a:rPr lang="de-AT" dirty="0"/>
              <a:t> quam </a:t>
            </a:r>
            <a:r>
              <a:rPr lang="de-AT" dirty="0" err="1"/>
              <a:t>fugitis</a:t>
            </a:r>
            <a:r>
              <a:rPr lang="de-AT" dirty="0"/>
              <a:t> </a:t>
            </a:r>
            <a:r>
              <a:rPr lang="de-AT" dirty="0" err="1"/>
              <a:t>venimaximus</a:t>
            </a:r>
            <a:r>
              <a:rPr lang="de-AT" dirty="0"/>
              <a:t>.</a:t>
            </a:r>
          </a:p>
          <a:p>
            <a:r>
              <a:rPr lang="de-AT" b="1" dirty="0" err="1"/>
              <a:t>Piendigende</a:t>
            </a:r>
            <a:r>
              <a:rPr lang="de-AT" b="1" dirty="0"/>
              <a:t> </a:t>
            </a:r>
            <a:r>
              <a:rPr lang="de-AT" b="1" dirty="0" err="1"/>
              <a:t>conse</a:t>
            </a:r>
            <a:r>
              <a:rPr lang="de-AT" b="1" dirty="0"/>
              <a:t> </a:t>
            </a:r>
            <a:r>
              <a:rPr lang="de-AT" b="1" dirty="0" err="1"/>
              <a:t>nemolupicit</a:t>
            </a:r>
            <a:r>
              <a:rPr lang="de-AT" dirty="0"/>
              <a:t>, </a:t>
            </a:r>
            <a:r>
              <a:rPr lang="de-AT" dirty="0" err="1"/>
              <a:t>aliquaesed</a:t>
            </a:r>
            <a:r>
              <a:rPr lang="de-AT" dirty="0"/>
              <a:t> </a:t>
            </a:r>
            <a:r>
              <a:rPr lang="de-AT" dirty="0" err="1"/>
              <a:t>molo</a:t>
            </a:r>
            <a:r>
              <a:rPr lang="de-AT" dirty="0"/>
              <a:t> </a:t>
            </a:r>
            <a:r>
              <a:rPr lang="de-AT" dirty="0" err="1"/>
              <a:t>cuptat</a:t>
            </a:r>
            <a:r>
              <a:rPr lang="de-AT" dirty="0"/>
              <a:t> </a:t>
            </a:r>
            <a:r>
              <a:rPr lang="de-AT" dirty="0" err="1"/>
              <a:t>accum</a:t>
            </a:r>
            <a:r>
              <a:rPr lang="de-AT" dirty="0"/>
              <a:t> </a:t>
            </a:r>
            <a:r>
              <a:rPr lang="de-AT" dirty="0" err="1"/>
              <a:t>antibus</a:t>
            </a:r>
            <a:r>
              <a:rPr lang="de-AT" dirty="0"/>
              <a:t> </a:t>
            </a:r>
            <a:r>
              <a:rPr lang="de-AT" dirty="0" err="1"/>
              <a:t>daerit</a:t>
            </a:r>
            <a:r>
              <a:rPr lang="de-AT" dirty="0"/>
              <a:t> </a:t>
            </a:r>
            <a:r>
              <a:rPr lang="de-AT" dirty="0" err="1"/>
              <a:t>voleces</a:t>
            </a:r>
            <a:r>
              <a:rPr lang="de-AT" dirty="0"/>
              <a:t> </a:t>
            </a:r>
            <a:r>
              <a:rPr lang="de-AT" dirty="0" err="1"/>
              <a:t>sintem</a:t>
            </a:r>
            <a:r>
              <a:rPr lang="de-AT" dirty="0"/>
              <a:t> </a:t>
            </a:r>
            <a:r>
              <a:rPr lang="de-AT" dirty="0" err="1"/>
              <a:t>est</a:t>
            </a:r>
            <a:r>
              <a:rPr lang="de-AT" dirty="0"/>
              <a:t>, </a:t>
            </a:r>
            <a:r>
              <a:rPr lang="de-AT" dirty="0" err="1"/>
              <a:t>temporeicat</a:t>
            </a:r>
            <a:r>
              <a:rPr lang="de-AT" dirty="0"/>
              <a:t> </a:t>
            </a:r>
            <a:r>
              <a:rPr lang="de-AT" dirty="0" err="1"/>
              <a:t>aut</a:t>
            </a:r>
            <a:r>
              <a:rPr lang="de-AT" dirty="0"/>
              <a:t> </a:t>
            </a:r>
            <a:r>
              <a:rPr lang="de-AT" dirty="0" err="1"/>
              <a:t>volum</a:t>
            </a:r>
            <a:r>
              <a:rPr lang="de-AT" dirty="0"/>
              <a:t> </a:t>
            </a:r>
            <a:r>
              <a:rPr lang="de-AT" dirty="0" err="1"/>
              <a:t>inisit</a:t>
            </a:r>
            <a:r>
              <a:rPr lang="de-AT" dirty="0"/>
              <a:t> </a:t>
            </a:r>
            <a:r>
              <a:rPr lang="de-AT" dirty="0" err="1"/>
              <a:t>renda</a:t>
            </a:r>
            <a:r>
              <a:rPr lang="de-AT" dirty="0"/>
              <a:t> et </a:t>
            </a:r>
            <a:r>
              <a:rPr lang="de-AT" dirty="0" err="1"/>
              <a:t>re</a:t>
            </a:r>
            <a:r>
              <a:rPr lang="de-AT" dirty="0"/>
              <a:t> </a:t>
            </a:r>
            <a:r>
              <a:rPr lang="de-AT" dirty="0" err="1"/>
              <a:t>volupta</a:t>
            </a:r>
            <a:r>
              <a:rPr lang="de-AT" dirty="0"/>
              <a:t> </a:t>
            </a:r>
            <a:r>
              <a:rPr lang="de-AT" dirty="0" err="1"/>
              <a:t>coribus</a:t>
            </a:r>
            <a:r>
              <a:rPr lang="de-AT" dirty="0"/>
              <a:t>, </a:t>
            </a:r>
            <a:r>
              <a:rPr lang="de-AT" dirty="0" err="1"/>
              <a:t>sitatis</a:t>
            </a:r>
            <a:r>
              <a:rPr lang="de-AT" dirty="0"/>
              <a:t> </a:t>
            </a:r>
            <a:r>
              <a:rPr lang="de-AT" dirty="0" err="1"/>
              <a:t>derundebit</a:t>
            </a:r>
            <a:r>
              <a:rPr lang="de-AT" dirty="0"/>
              <a:t> </a:t>
            </a:r>
            <a:r>
              <a:rPr lang="de-AT" dirty="0" err="1"/>
              <a:t>laborem</a:t>
            </a:r>
            <a:r>
              <a:rPr lang="de-A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3820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94A648E-4B86-49C6-816F-2315CD15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56000" y="6411362"/>
            <a:ext cx="8280000" cy="294149"/>
          </a:xfrm>
        </p:spPr>
        <p:txBody>
          <a:bodyPr/>
          <a:lstStyle/>
          <a:p>
            <a:r>
              <a:rPr lang="de-DE"/>
              <a:t>Masterseminar Siedlungswasserbau</a:t>
            </a:r>
            <a:endParaRPr lang="de-AT" dirty="0"/>
          </a:p>
        </p:txBody>
      </p:sp>
      <p:pic>
        <p:nvPicPr>
          <p:cNvPr id="28" name="Bildplatzhalter 27">
            <a:extLst>
              <a:ext uri="{FF2B5EF4-FFF2-40B4-BE49-F238E27FC236}">
                <a16:creationId xmlns:a16="http://schemas.microsoft.com/office/drawing/2014/main" id="{4903FEB0-B0F3-4E44-AE52-77CF0A0561F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" t="3433" r="-155" b="19815"/>
          <a:stretch/>
        </p:blipFill>
        <p:spPr>
          <a:xfrm>
            <a:off x="6248400" y="1752600"/>
            <a:ext cx="5486400" cy="4359275"/>
          </a:xfr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</p:pic>
      <p:sp>
        <p:nvSpPr>
          <p:cNvPr id="5" name="Titel 4">
            <a:extLst>
              <a:ext uri="{FF2B5EF4-FFF2-40B4-BE49-F238E27FC236}">
                <a16:creationId xmlns:a16="http://schemas.microsoft.com/office/drawing/2014/main" id="{2A41278C-2F06-4FD2-97C6-FEFE3B657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599" y="510800"/>
            <a:ext cx="8471401" cy="1241800"/>
          </a:xfrm>
        </p:spPr>
        <p:txBody>
          <a:bodyPr/>
          <a:lstStyle/>
          <a:p>
            <a:r>
              <a:rPr lang="de-DE" dirty="0"/>
              <a:t>Weitere Infos</a:t>
            </a:r>
            <a:endParaRPr lang="en-GB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15DBA00-B408-4D21-AF03-447B677BF3F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Um </a:t>
            </a:r>
            <a:r>
              <a:rPr lang="en-GB" b="1" dirty="0" err="1"/>
              <a:t>weitere</a:t>
            </a:r>
            <a:r>
              <a:rPr lang="en-GB" b="1" dirty="0"/>
              <a:t> </a:t>
            </a:r>
            <a:r>
              <a:rPr lang="en-GB" b="1" dirty="0" err="1"/>
              <a:t>Folien</a:t>
            </a:r>
            <a:r>
              <a:rPr lang="en-GB" b="1" dirty="0"/>
              <a:t> </a:t>
            </a:r>
            <a:r>
              <a:rPr lang="en-GB" b="1" dirty="0" err="1"/>
              <a:t>hinzuzufügen</a:t>
            </a:r>
            <a:r>
              <a:rPr lang="en-GB" b="1" dirty="0"/>
              <a:t>:</a:t>
            </a:r>
          </a:p>
          <a:p>
            <a:r>
              <a:rPr lang="en-GB" dirty="0"/>
              <a:t>Start/Neue Folie</a:t>
            </a:r>
          </a:p>
          <a:p>
            <a:r>
              <a:rPr lang="en-GB" dirty="0"/>
              <a:t>Layout </a:t>
            </a:r>
            <a:r>
              <a:rPr lang="en-GB" dirty="0" err="1"/>
              <a:t>auswählen</a:t>
            </a:r>
            <a:endParaRPr lang="en-GB" dirty="0"/>
          </a:p>
          <a:p>
            <a:r>
              <a:rPr lang="en-GB" dirty="0" err="1"/>
              <a:t>Texte</a:t>
            </a:r>
            <a:r>
              <a:rPr lang="en-GB" dirty="0"/>
              <a:t> </a:t>
            </a:r>
            <a:r>
              <a:rPr lang="en-GB" dirty="0" err="1"/>
              <a:t>ergänzen</a:t>
            </a:r>
            <a:r>
              <a:rPr lang="en-GB" dirty="0"/>
              <a:t> </a:t>
            </a:r>
            <a:r>
              <a:rPr lang="en-GB" dirty="0" err="1"/>
              <a:t>bzw</a:t>
            </a:r>
            <a:r>
              <a:rPr lang="en-GB" dirty="0"/>
              <a:t>. </a:t>
            </a:r>
            <a:r>
              <a:rPr lang="en-GB" dirty="0" err="1"/>
              <a:t>Platzhalter</a:t>
            </a:r>
            <a:r>
              <a:rPr lang="en-GB" dirty="0"/>
              <a:t> befallen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Um die </a:t>
            </a:r>
            <a:r>
              <a:rPr lang="en-GB" b="1" dirty="0" err="1"/>
              <a:t>Fußzeile</a:t>
            </a:r>
            <a:r>
              <a:rPr lang="en-GB" b="1" dirty="0"/>
              <a:t> </a:t>
            </a:r>
            <a:r>
              <a:rPr lang="en-GB" b="1" dirty="0" err="1"/>
              <a:t>zu</a:t>
            </a:r>
            <a:r>
              <a:rPr lang="en-GB" b="1" dirty="0"/>
              <a:t> </a:t>
            </a:r>
            <a:r>
              <a:rPr lang="en-GB" b="1" dirty="0" err="1"/>
              <a:t>editieren</a:t>
            </a:r>
            <a:r>
              <a:rPr lang="en-GB" b="1" dirty="0"/>
              <a:t>:</a:t>
            </a:r>
          </a:p>
          <a:p>
            <a:r>
              <a:rPr lang="en-GB" dirty="0"/>
              <a:t>Eine Folie links </a:t>
            </a:r>
            <a:r>
              <a:rPr lang="en-GB" dirty="0" err="1"/>
              <a:t>markieren</a:t>
            </a:r>
            <a:endParaRPr lang="en-GB" dirty="0"/>
          </a:p>
          <a:p>
            <a:r>
              <a:rPr lang="en-GB" dirty="0" err="1"/>
              <a:t>Einfügen</a:t>
            </a:r>
            <a:r>
              <a:rPr lang="en-GB" dirty="0"/>
              <a:t>/Datum und </a:t>
            </a:r>
            <a:r>
              <a:rPr lang="en-GB" dirty="0" err="1"/>
              <a:t>Uhrzeit</a:t>
            </a:r>
            <a:endParaRPr lang="en-GB" dirty="0"/>
          </a:p>
          <a:p>
            <a:r>
              <a:rPr lang="en-GB" dirty="0" err="1"/>
              <a:t>Fußzeilentext</a:t>
            </a:r>
            <a:r>
              <a:rPr lang="en-GB" dirty="0"/>
              <a:t> </a:t>
            </a:r>
            <a:r>
              <a:rPr lang="en-GB" dirty="0" err="1"/>
              <a:t>ändern</a:t>
            </a:r>
            <a:endParaRPr lang="en-GB" dirty="0"/>
          </a:p>
          <a:p>
            <a:r>
              <a:rPr lang="en-GB" dirty="0" err="1"/>
              <a:t>Für</a:t>
            </a:r>
            <a:r>
              <a:rPr lang="en-GB" dirty="0"/>
              <a:t> alle </a:t>
            </a:r>
            <a:r>
              <a:rPr lang="en-GB" dirty="0" err="1"/>
              <a:t>übernehmen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513642"/>
      </p:ext>
    </p:extLst>
  </p:cSld>
  <p:clrMapOvr>
    <a:masterClrMapping/>
  </p:clrMapOvr>
</p:sld>
</file>

<file path=ppt/theme/theme1.xml><?xml version="1.0" encoding="utf-8"?>
<a:theme xmlns:a="http://schemas.openxmlformats.org/drawingml/2006/main" name="01-Titel">
  <a:themeElements>
    <a:clrScheme name="BOKU-CD-150">
      <a:dk1>
        <a:srgbClr val="000000"/>
      </a:dk1>
      <a:lt1>
        <a:sysClr val="window" lastClr="FFFFFF"/>
      </a:lt1>
      <a:dk2>
        <a:srgbClr val="52AE32"/>
      </a:dk2>
      <a:lt2>
        <a:srgbClr val="FFFFFF"/>
      </a:lt2>
      <a:accent1>
        <a:srgbClr val="F18700"/>
      </a:accent1>
      <a:accent2>
        <a:srgbClr val="00803B"/>
      </a:accent2>
      <a:accent3>
        <a:srgbClr val="1961AC"/>
      </a:accent3>
      <a:accent4>
        <a:srgbClr val="00A089"/>
      </a:accent4>
      <a:accent5>
        <a:srgbClr val="E30613"/>
      </a:accent5>
      <a:accent6>
        <a:srgbClr val="FDC400"/>
      </a:accent6>
      <a:hlink>
        <a:srgbClr val="0070C0"/>
      </a:hlink>
      <a:folHlink>
        <a:srgbClr val="7F7F7F"/>
      </a:folHlink>
    </a:clrScheme>
    <a:fontScheme name="BOKU-CD-15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BO-Dep-Vorlage-16-9.potx" id="{1E6E1649-A84E-4CF2-B973-D6BF0290B04A}" vid="{B6152C61-3A2B-4BA3-9672-016C7C77E97C}"/>
    </a:ext>
  </a:extLst>
</a:theme>
</file>

<file path=ppt/theme/theme2.xml><?xml version="1.0" encoding="utf-8"?>
<a:theme xmlns:a="http://schemas.openxmlformats.org/drawingml/2006/main" name="02-Content">
  <a:themeElements>
    <a:clrScheme name="BOKU-CD-Department">
      <a:dk1>
        <a:srgbClr val="000000"/>
      </a:dk1>
      <a:lt1>
        <a:srgbClr val="FFFFFF"/>
      </a:lt1>
      <a:dk2>
        <a:srgbClr val="52AE32"/>
      </a:dk2>
      <a:lt2>
        <a:srgbClr val="F2F2F2"/>
      </a:lt2>
      <a:accent1>
        <a:srgbClr val="92D050"/>
      </a:accent1>
      <a:accent2>
        <a:srgbClr val="009EAA"/>
      </a:accent2>
      <a:accent3>
        <a:srgbClr val="7F7F7F"/>
      </a:accent3>
      <a:accent4>
        <a:srgbClr val="FFC000"/>
      </a:accent4>
      <a:accent5>
        <a:srgbClr val="5B9BD5"/>
      </a:accent5>
      <a:accent6>
        <a:srgbClr val="548235"/>
      </a:accent6>
      <a:hlink>
        <a:srgbClr val="0070C0"/>
      </a:hlink>
      <a:folHlink>
        <a:srgbClr val="7F7F7F"/>
      </a:folHlink>
    </a:clrScheme>
    <a:fontScheme name="BOKU-CD-15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BO-Dep-Vorlage-16-9.potx" id="{1E6E1649-A84E-4CF2-B973-D6BF0290B04A}" vid="{4575D64F-A986-4D5B-A14B-62DF936A9FE4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Powerpoint-BO-Dep-Vorlage-16-9</Template>
  <TotalTime>0</TotalTime>
  <Words>746</Words>
  <Application>Microsoft Office PowerPoint</Application>
  <PresentationFormat>Breitbild</PresentationFormat>
  <Paragraphs>73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01-Titel</vt:lpstr>
      <vt:lpstr>02-Content</vt:lpstr>
      <vt:lpstr>Allgemeine Hinweise zum Masterseminar </vt:lpstr>
      <vt:lpstr>Abgabe / Upload  </vt:lpstr>
      <vt:lpstr>Allgemeine Hinweise zur Gestaltung   </vt:lpstr>
      <vt:lpstr>Name / Arbeitstitel der Masterarbeit</vt:lpstr>
      <vt:lpstr>Inhalt   </vt:lpstr>
      <vt:lpstr>Name / Arbeitstitel der Masterarbeit</vt:lpstr>
      <vt:lpstr>Inhalt   </vt:lpstr>
      <vt:lpstr>Layoutvorgaben für die Contentfolie Typo HL: Arial Bold 24 pt, Zeilenabstand: 32 pt.</vt:lpstr>
      <vt:lpstr>Weitere Infos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Titel: Arial Bold 30 pt.</dc:title>
  <dc:creator>Guenter Langergraber</dc:creator>
  <cp:lastModifiedBy>Guenter Langergraber</cp:lastModifiedBy>
  <cp:revision>8</cp:revision>
  <dcterms:created xsi:type="dcterms:W3CDTF">2022-01-09T13:34:46Z</dcterms:created>
  <dcterms:modified xsi:type="dcterms:W3CDTF">2022-02-01T07:51:36Z</dcterms:modified>
</cp:coreProperties>
</file>